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9" r:id="rId2"/>
    <p:sldId id="263" r:id="rId3"/>
    <p:sldId id="273" r:id="rId4"/>
    <p:sldId id="282" r:id="rId5"/>
    <p:sldId id="290" r:id="rId6"/>
    <p:sldId id="283" r:id="rId7"/>
    <p:sldId id="284" r:id="rId8"/>
    <p:sldId id="285" r:id="rId9"/>
    <p:sldId id="286" r:id="rId10"/>
    <p:sldId id="287" r:id="rId11"/>
    <p:sldId id="289" r:id="rId12"/>
    <p:sldId id="288" r:id="rId13"/>
    <p:sldId id="275" r:id="rId14"/>
    <p:sldId id="281" r:id="rId15"/>
    <p:sldId id="259" r:id="rId1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07"/>
    <p:restoredTop sz="94648"/>
  </p:normalViewPr>
  <p:slideViewPr>
    <p:cSldViewPr snapToGrid="0">
      <p:cViewPr>
        <p:scale>
          <a:sx n="118" d="100"/>
          <a:sy n="118" d="100"/>
        </p:scale>
        <p:origin x="584" y="2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924D92-3EA4-27AB-2777-32E14B1A6280}"/>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F464CD61-E06E-6D52-F218-2C4DD8CE4A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A03DD990-A2AE-B532-D438-381A3377E260}"/>
              </a:ext>
            </a:extLst>
          </p:cNvPr>
          <p:cNvSpPr>
            <a:spLocks noGrp="1"/>
          </p:cNvSpPr>
          <p:nvPr>
            <p:ph type="dt" sz="half" idx="10"/>
          </p:nvPr>
        </p:nvSpPr>
        <p:spPr/>
        <p:txBody>
          <a:bodyPr/>
          <a:lstStyle/>
          <a:p>
            <a:fld id="{4602570B-1B0F-9B40-BFD7-59188C002421}" type="datetimeFigureOut">
              <a:rPr lang="ru-RU" smtClean="0"/>
              <a:t>30.06.2023</a:t>
            </a:fld>
            <a:endParaRPr lang="ru-RU"/>
          </a:p>
        </p:txBody>
      </p:sp>
      <p:sp>
        <p:nvSpPr>
          <p:cNvPr id="5" name="Нижний колонтитул 4">
            <a:extLst>
              <a:ext uri="{FF2B5EF4-FFF2-40B4-BE49-F238E27FC236}">
                <a16:creationId xmlns:a16="http://schemas.microsoft.com/office/drawing/2014/main" id="{3F2570A1-A15D-A23D-7D4C-C18498D0AD6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93DFDC7-ACFE-8EF0-6554-94818B9AB3DE}"/>
              </a:ext>
            </a:extLst>
          </p:cNvPr>
          <p:cNvSpPr>
            <a:spLocks noGrp="1"/>
          </p:cNvSpPr>
          <p:nvPr>
            <p:ph type="sldNum" sz="quarter" idx="12"/>
          </p:nvPr>
        </p:nvSpPr>
        <p:spPr/>
        <p:txBody>
          <a:bodyPr/>
          <a:lstStyle/>
          <a:p>
            <a:fld id="{91C14700-2F0F-3649-8FF0-060DB231BD9F}" type="slidenum">
              <a:rPr lang="ru-RU" smtClean="0"/>
              <a:t>‹#›</a:t>
            </a:fld>
            <a:endParaRPr lang="ru-RU"/>
          </a:p>
        </p:txBody>
      </p:sp>
    </p:spTree>
    <p:extLst>
      <p:ext uri="{BB962C8B-B14F-4D97-AF65-F5344CB8AC3E}">
        <p14:creationId xmlns:p14="http://schemas.microsoft.com/office/powerpoint/2010/main" val="1630791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F47A68-2224-DD8C-6975-6C9FA8D4592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35956E4A-96CB-E626-C559-0F063B1465AA}"/>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B5D8296-C93C-33B9-1D6D-AC8E6BCDE16C}"/>
              </a:ext>
            </a:extLst>
          </p:cNvPr>
          <p:cNvSpPr>
            <a:spLocks noGrp="1"/>
          </p:cNvSpPr>
          <p:nvPr>
            <p:ph type="dt" sz="half" idx="10"/>
          </p:nvPr>
        </p:nvSpPr>
        <p:spPr/>
        <p:txBody>
          <a:bodyPr/>
          <a:lstStyle/>
          <a:p>
            <a:fld id="{4602570B-1B0F-9B40-BFD7-59188C002421}" type="datetimeFigureOut">
              <a:rPr lang="ru-RU" smtClean="0"/>
              <a:t>30.06.2023</a:t>
            </a:fld>
            <a:endParaRPr lang="ru-RU"/>
          </a:p>
        </p:txBody>
      </p:sp>
      <p:sp>
        <p:nvSpPr>
          <p:cNvPr id="5" name="Нижний колонтитул 4">
            <a:extLst>
              <a:ext uri="{FF2B5EF4-FFF2-40B4-BE49-F238E27FC236}">
                <a16:creationId xmlns:a16="http://schemas.microsoft.com/office/drawing/2014/main" id="{631B6498-F17F-0284-950B-17ADE06E081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F310038-5A12-C05A-269F-A610E95841EF}"/>
              </a:ext>
            </a:extLst>
          </p:cNvPr>
          <p:cNvSpPr>
            <a:spLocks noGrp="1"/>
          </p:cNvSpPr>
          <p:nvPr>
            <p:ph type="sldNum" sz="quarter" idx="12"/>
          </p:nvPr>
        </p:nvSpPr>
        <p:spPr/>
        <p:txBody>
          <a:bodyPr/>
          <a:lstStyle/>
          <a:p>
            <a:fld id="{91C14700-2F0F-3649-8FF0-060DB231BD9F}" type="slidenum">
              <a:rPr lang="ru-RU" smtClean="0"/>
              <a:t>‹#›</a:t>
            </a:fld>
            <a:endParaRPr lang="ru-RU"/>
          </a:p>
        </p:txBody>
      </p:sp>
    </p:spTree>
    <p:extLst>
      <p:ext uri="{BB962C8B-B14F-4D97-AF65-F5344CB8AC3E}">
        <p14:creationId xmlns:p14="http://schemas.microsoft.com/office/powerpoint/2010/main" val="3917328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1EE0243C-25F6-7FC3-9D26-46A488681F83}"/>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107490EB-6364-B502-6237-F16090F6583F}"/>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67666AC-17CD-7ADC-B126-400F483BF0AB}"/>
              </a:ext>
            </a:extLst>
          </p:cNvPr>
          <p:cNvSpPr>
            <a:spLocks noGrp="1"/>
          </p:cNvSpPr>
          <p:nvPr>
            <p:ph type="dt" sz="half" idx="10"/>
          </p:nvPr>
        </p:nvSpPr>
        <p:spPr/>
        <p:txBody>
          <a:bodyPr/>
          <a:lstStyle/>
          <a:p>
            <a:fld id="{4602570B-1B0F-9B40-BFD7-59188C002421}" type="datetimeFigureOut">
              <a:rPr lang="ru-RU" smtClean="0"/>
              <a:t>30.06.2023</a:t>
            </a:fld>
            <a:endParaRPr lang="ru-RU"/>
          </a:p>
        </p:txBody>
      </p:sp>
      <p:sp>
        <p:nvSpPr>
          <p:cNvPr id="5" name="Нижний колонтитул 4">
            <a:extLst>
              <a:ext uri="{FF2B5EF4-FFF2-40B4-BE49-F238E27FC236}">
                <a16:creationId xmlns:a16="http://schemas.microsoft.com/office/drawing/2014/main" id="{FF0CFC9E-C4CE-2476-D258-74C123B407D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035F88A-3940-4C4A-AC76-2D2477C1B86E}"/>
              </a:ext>
            </a:extLst>
          </p:cNvPr>
          <p:cNvSpPr>
            <a:spLocks noGrp="1"/>
          </p:cNvSpPr>
          <p:nvPr>
            <p:ph type="sldNum" sz="quarter" idx="12"/>
          </p:nvPr>
        </p:nvSpPr>
        <p:spPr/>
        <p:txBody>
          <a:bodyPr/>
          <a:lstStyle/>
          <a:p>
            <a:fld id="{91C14700-2F0F-3649-8FF0-060DB231BD9F}" type="slidenum">
              <a:rPr lang="ru-RU" smtClean="0"/>
              <a:t>‹#›</a:t>
            </a:fld>
            <a:endParaRPr lang="ru-RU"/>
          </a:p>
        </p:txBody>
      </p:sp>
    </p:spTree>
    <p:extLst>
      <p:ext uri="{BB962C8B-B14F-4D97-AF65-F5344CB8AC3E}">
        <p14:creationId xmlns:p14="http://schemas.microsoft.com/office/powerpoint/2010/main" val="2605330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Титульный слайд 3">
    <p:bg>
      <p:bgPr>
        <a:solidFill>
          <a:srgbClr val="101E29"/>
        </a:solidFill>
        <a:effectLst/>
      </p:bgPr>
    </p:bg>
    <p:spTree>
      <p:nvGrpSpPr>
        <p:cNvPr id="1" name=""/>
        <p:cNvGrpSpPr/>
        <p:nvPr/>
      </p:nvGrpSpPr>
      <p:grpSpPr>
        <a:xfrm>
          <a:off x="0" y="0"/>
          <a:ext cx="0" cy="0"/>
          <a:chOff x="0" y="0"/>
          <a:chExt cx="0" cy="0"/>
        </a:xfrm>
      </p:grpSpPr>
      <p:sp>
        <p:nvSpPr>
          <p:cNvPr id="9" name="Заголовок 7"/>
          <p:cNvSpPr>
            <a:spLocks noGrp="1"/>
          </p:cNvSpPr>
          <p:nvPr>
            <p:ph type="title"/>
          </p:nvPr>
        </p:nvSpPr>
        <p:spPr>
          <a:xfrm>
            <a:off x="1199456" y="2564904"/>
            <a:ext cx="6240693" cy="1728192"/>
          </a:xfrm>
        </p:spPr>
        <p:txBody>
          <a:bodyPr anchor="t">
            <a:normAutofit/>
          </a:bodyPr>
          <a:lstStyle>
            <a:lvl1pPr algn="l">
              <a:defRPr sz="4800" b="1" cap="all" baseline="0">
                <a:solidFill>
                  <a:schemeClr val="bg1"/>
                </a:solidFill>
                <a:latin typeface="Golos UI" pitchFamily="34" charset="-52"/>
                <a:cs typeface="Golos UI" pitchFamily="34" charset="-52"/>
              </a:defRPr>
            </a:lvl1pPr>
          </a:lstStyle>
          <a:p>
            <a:r>
              <a:rPr lang="ru-RU" dirty="0"/>
              <a:t>Образец</a:t>
            </a:r>
            <a:r>
              <a:rPr lang="en-US" dirty="0"/>
              <a:t> </a:t>
            </a:r>
            <a:r>
              <a:rPr lang="ru-RU" dirty="0"/>
              <a:t>заголовка</a:t>
            </a:r>
          </a:p>
        </p:txBody>
      </p:sp>
      <p:pic>
        <p:nvPicPr>
          <p:cNvPr id="10" name="Рисунок 9" descr="Logo"/>
          <p:cNvPicPr>
            <a:picLocks noChangeAspect="1"/>
          </p:cNvPicPr>
          <p:nvPr userDrawn="1"/>
        </p:nvPicPr>
        <p:blipFill>
          <a:blip r:embed="rId2" cstate="print"/>
          <a:stretch>
            <a:fillRect/>
          </a:stretch>
        </p:blipFill>
        <p:spPr>
          <a:xfrm>
            <a:off x="1391478" y="740702"/>
            <a:ext cx="2311829" cy="1270789"/>
          </a:xfrm>
          <a:prstGeom prst="rect">
            <a:avLst/>
          </a:prstGeom>
        </p:spPr>
      </p:pic>
      <p:sp>
        <p:nvSpPr>
          <p:cNvPr id="11" name="Текст 2"/>
          <p:cNvSpPr>
            <a:spLocks noGrp="1"/>
          </p:cNvSpPr>
          <p:nvPr>
            <p:ph type="body" idx="1" hasCustomPrompt="1"/>
          </p:nvPr>
        </p:nvSpPr>
        <p:spPr>
          <a:xfrm>
            <a:off x="1199456" y="4293096"/>
            <a:ext cx="5376597" cy="1152128"/>
          </a:xfrm>
        </p:spPr>
        <p:txBody>
          <a:bodyPr anchor="t">
            <a:noAutofit/>
          </a:bodyPr>
          <a:lstStyle>
            <a:lvl1pPr marL="0" indent="0">
              <a:buNone/>
              <a:defRPr sz="2133">
                <a:solidFill>
                  <a:schemeClr val="bg1"/>
                </a:solidFill>
                <a:latin typeface="Golos UI Medium" pitchFamily="34" charset="-52"/>
                <a:cs typeface="Golos UI Medium" pitchFamily="34" charset="-52"/>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ru-RU" dirty="0"/>
              <a:t>Образец подзаголовка</a:t>
            </a:r>
          </a:p>
        </p:txBody>
      </p:sp>
      <p:sp>
        <p:nvSpPr>
          <p:cNvPr id="13" name="Freeform 7">
            <a:extLst>
              <a:ext uri="{FF2B5EF4-FFF2-40B4-BE49-F238E27FC236}">
                <a16:creationId xmlns:a16="http://schemas.microsoft.com/office/drawing/2014/main" id="{5479FF7A-B89E-403D-A9AA-FCC6C5938941}"/>
              </a:ext>
            </a:extLst>
          </p:cNvPr>
          <p:cNvSpPr>
            <a:spLocks/>
          </p:cNvSpPr>
          <p:nvPr userDrawn="1"/>
        </p:nvSpPr>
        <p:spPr bwMode="auto">
          <a:xfrm flipH="1">
            <a:off x="3445298" y="3429000"/>
            <a:ext cx="4671669" cy="3442209"/>
          </a:xfrm>
          <a:custGeom>
            <a:avLst/>
            <a:gdLst>
              <a:gd name="T0" fmla="*/ 2048 w 2048"/>
              <a:gd name="T1" fmla="*/ 1303 h 1303"/>
              <a:gd name="T2" fmla="*/ 0 w 2048"/>
              <a:gd name="T3" fmla="*/ 150 h 1303"/>
              <a:gd name="T4" fmla="*/ 0 w 2048"/>
              <a:gd name="T5" fmla="*/ 0 h 1303"/>
              <a:gd name="T6" fmla="*/ 2048 w 2048"/>
              <a:gd name="T7" fmla="*/ 1151 h 1303"/>
              <a:gd name="T8" fmla="*/ 2048 w 2048"/>
              <a:gd name="T9" fmla="*/ 1303 h 1303"/>
              <a:gd name="connsiteX0" fmla="*/ 10122 w 10122"/>
              <a:gd name="connsiteY0" fmla="*/ 10191 h 10191"/>
              <a:gd name="connsiteX1" fmla="*/ 122 w 10122"/>
              <a:gd name="connsiteY1" fmla="*/ 1342 h 10191"/>
              <a:gd name="connsiteX2" fmla="*/ 0 w 10122"/>
              <a:gd name="connsiteY2" fmla="*/ 0 h 10191"/>
              <a:gd name="connsiteX3" fmla="*/ 10122 w 10122"/>
              <a:gd name="connsiteY3" fmla="*/ 9024 h 10191"/>
              <a:gd name="connsiteX4" fmla="*/ 10122 w 10122"/>
              <a:gd name="connsiteY4" fmla="*/ 10191 h 10191"/>
              <a:gd name="connsiteX0" fmla="*/ 10163 w 10163"/>
              <a:gd name="connsiteY0" fmla="*/ 10191 h 10191"/>
              <a:gd name="connsiteX1" fmla="*/ 41 w 10163"/>
              <a:gd name="connsiteY1" fmla="*/ 4017 h 10191"/>
              <a:gd name="connsiteX2" fmla="*/ 41 w 10163"/>
              <a:gd name="connsiteY2" fmla="*/ 0 h 10191"/>
              <a:gd name="connsiteX3" fmla="*/ 10163 w 10163"/>
              <a:gd name="connsiteY3" fmla="*/ 9024 h 10191"/>
              <a:gd name="connsiteX4" fmla="*/ 10163 w 10163"/>
              <a:gd name="connsiteY4" fmla="*/ 10191 h 10191"/>
              <a:gd name="connsiteX0" fmla="*/ 4058 w 10163"/>
              <a:gd name="connsiteY0" fmla="*/ 6887 h 9024"/>
              <a:gd name="connsiteX1" fmla="*/ 41 w 10163"/>
              <a:gd name="connsiteY1" fmla="*/ 4017 h 9024"/>
              <a:gd name="connsiteX2" fmla="*/ 41 w 10163"/>
              <a:gd name="connsiteY2" fmla="*/ 0 h 9024"/>
              <a:gd name="connsiteX3" fmla="*/ 10163 w 10163"/>
              <a:gd name="connsiteY3" fmla="*/ 9024 h 9024"/>
              <a:gd name="connsiteX4" fmla="*/ 4058 w 10163"/>
              <a:gd name="connsiteY4" fmla="*/ 6887 h 9024"/>
              <a:gd name="connsiteX0" fmla="*/ 3993 w 3993"/>
              <a:gd name="connsiteY0" fmla="*/ 7632 h 7632"/>
              <a:gd name="connsiteX1" fmla="*/ 40 w 3993"/>
              <a:gd name="connsiteY1" fmla="*/ 4451 h 7632"/>
              <a:gd name="connsiteX2" fmla="*/ 40 w 3993"/>
              <a:gd name="connsiteY2" fmla="*/ 0 h 7632"/>
              <a:gd name="connsiteX3" fmla="*/ 3993 w 3993"/>
              <a:gd name="connsiteY3" fmla="*/ 3180 h 7632"/>
              <a:gd name="connsiteX4" fmla="*/ 3993 w 3993"/>
              <a:gd name="connsiteY4" fmla="*/ 7632 h 7632"/>
              <a:gd name="connsiteX0" fmla="*/ 10000 w 10000"/>
              <a:gd name="connsiteY0" fmla="*/ 10000 h 10000"/>
              <a:gd name="connsiteX1" fmla="*/ 100 w 10000"/>
              <a:gd name="connsiteY1" fmla="*/ 5832 h 10000"/>
              <a:gd name="connsiteX2" fmla="*/ 100 w 10000"/>
              <a:gd name="connsiteY2" fmla="*/ 0 h 10000"/>
              <a:gd name="connsiteX3" fmla="*/ 9700 w 10000"/>
              <a:gd name="connsiteY3" fmla="*/ 4444 h 10000"/>
              <a:gd name="connsiteX4" fmla="*/ 10000 w 10000"/>
              <a:gd name="connsiteY4" fmla="*/ 10000 h 10000"/>
              <a:gd name="connsiteX0" fmla="*/ 10000 w 10000"/>
              <a:gd name="connsiteY0" fmla="*/ 10000 h 10000"/>
              <a:gd name="connsiteX1" fmla="*/ 100 w 10000"/>
              <a:gd name="connsiteY1" fmla="*/ 5832 h 10000"/>
              <a:gd name="connsiteX2" fmla="*/ 100 w 10000"/>
              <a:gd name="connsiteY2" fmla="*/ 0 h 10000"/>
              <a:gd name="connsiteX3" fmla="*/ 10000 w 10000"/>
              <a:gd name="connsiteY3" fmla="*/ 4167 h 10000"/>
              <a:gd name="connsiteX4" fmla="*/ 10000 w 10000"/>
              <a:gd name="connsiteY4" fmla="*/ 10000 h 10000"/>
              <a:gd name="connsiteX0" fmla="*/ 9900 w 9900"/>
              <a:gd name="connsiteY0" fmla="*/ 10000 h 10000"/>
              <a:gd name="connsiteX1" fmla="*/ 60 w 9900"/>
              <a:gd name="connsiteY1" fmla="*/ 5887 h 10000"/>
              <a:gd name="connsiteX2" fmla="*/ 0 w 9900"/>
              <a:gd name="connsiteY2" fmla="*/ 0 h 10000"/>
              <a:gd name="connsiteX3" fmla="*/ 9900 w 9900"/>
              <a:gd name="connsiteY3" fmla="*/ 4167 h 10000"/>
              <a:gd name="connsiteX4" fmla="*/ 9900 w 99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17 w 10017"/>
              <a:gd name="connsiteY0" fmla="*/ 10000 h 10000"/>
              <a:gd name="connsiteX1" fmla="*/ 10 w 10017"/>
              <a:gd name="connsiteY1" fmla="*/ 5841 h 10000"/>
              <a:gd name="connsiteX2" fmla="*/ 17 w 10017"/>
              <a:gd name="connsiteY2" fmla="*/ 0 h 10000"/>
              <a:gd name="connsiteX3" fmla="*/ 10017 w 10017"/>
              <a:gd name="connsiteY3" fmla="*/ 4167 h 10000"/>
              <a:gd name="connsiteX4" fmla="*/ 10017 w 10017"/>
              <a:gd name="connsiteY4" fmla="*/ 10000 h 10000"/>
              <a:gd name="connsiteX0" fmla="*/ 10034 w 10034"/>
              <a:gd name="connsiteY0" fmla="*/ 10000 h 10000"/>
              <a:gd name="connsiteX1" fmla="*/ 27 w 10034"/>
              <a:gd name="connsiteY1" fmla="*/ 5841 h 10000"/>
              <a:gd name="connsiteX2" fmla="*/ 0 w 10034"/>
              <a:gd name="connsiteY2" fmla="*/ 0 h 10000"/>
              <a:gd name="connsiteX3" fmla="*/ 10034 w 10034"/>
              <a:gd name="connsiteY3" fmla="*/ 4167 h 10000"/>
              <a:gd name="connsiteX4" fmla="*/ 10034 w 10034"/>
              <a:gd name="connsiteY4" fmla="*/ 10000 h 10000"/>
              <a:gd name="connsiteX0" fmla="*/ 10034 w 10034"/>
              <a:gd name="connsiteY0" fmla="*/ 10000 h 10000"/>
              <a:gd name="connsiteX1" fmla="*/ 4022 w 10034"/>
              <a:gd name="connsiteY1" fmla="*/ 7514 h 10000"/>
              <a:gd name="connsiteX2" fmla="*/ 27 w 10034"/>
              <a:gd name="connsiteY2" fmla="*/ 5841 h 10000"/>
              <a:gd name="connsiteX3" fmla="*/ 0 w 10034"/>
              <a:gd name="connsiteY3" fmla="*/ 0 h 10000"/>
              <a:gd name="connsiteX4" fmla="*/ 10034 w 10034"/>
              <a:gd name="connsiteY4" fmla="*/ 4167 h 10000"/>
              <a:gd name="connsiteX5" fmla="*/ 10034 w 10034"/>
              <a:gd name="connsiteY5" fmla="*/ 10000 h 10000"/>
              <a:gd name="connsiteX0" fmla="*/ 10034 w 10034"/>
              <a:gd name="connsiteY0" fmla="*/ 10000 h 10000"/>
              <a:gd name="connsiteX1" fmla="*/ 2231 w 10034"/>
              <a:gd name="connsiteY1" fmla="*/ 6755 h 10000"/>
              <a:gd name="connsiteX2" fmla="*/ 27 w 10034"/>
              <a:gd name="connsiteY2" fmla="*/ 5841 h 10000"/>
              <a:gd name="connsiteX3" fmla="*/ 0 w 10034"/>
              <a:gd name="connsiteY3" fmla="*/ 0 h 10000"/>
              <a:gd name="connsiteX4" fmla="*/ 10034 w 10034"/>
              <a:gd name="connsiteY4" fmla="*/ 4167 h 10000"/>
              <a:gd name="connsiteX5" fmla="*/ 10034 w 10034"/>
              <a:gd name="connsiteY5" fmla="*/ 10000 h 10000"/>
              <a:gd name="connsiteX0" fmla="*/ 10034 w 10034"/>
              <a:gd name="connsiteY0" fmla="*/ 6732 h 6755"/>
              <a:gd name="connsiteX1" fmla="*/ 2231 w 10034"/>
              <a:gd name="connsiteY1" fmla="*/ 6755 h 6755"/>
              <a:gd name="connsiteX2" fmla="*/ 27 w 10034"/>
              <a:gd name="connsiteY2" fmla="*/ 5841 h 6755"/>
              <a:gd name="connsiteX3" fmla="*/ 0 w 10034"/>
              <a:gd name="connsiteY3" fmla="*/ 0 h 6755"/>
              <a:gd name="connsiteX4" fmla="*/ 10034 w 10034"/>
              <a:gd name="connsiteY4" fmla="*/ 4167 h 6755"/>
              <a:gd name="connsiteX5" fmla="*/ 10034 w 10034"/>
              <a:gd name="connsiteY5" fmla="*/ 6732 h 6755"/>
              <a:gd name="connsiteX0" fmla="*/ 10000 w 10000"/>
              <a:gd name="connsiteY0" fmla="*/ 10035 h 10035"/>
              <a:gd name="connsiteX1" fmla="*/ 2223 w 10000"/>
              <a:gd name="connsiteY1" fmla="*/ 10000 h 10035"/>
              <a:gd name="connsiteX2" fmla="*/ 27 w 10000"/>
              <a:gd name="connsiteY2" fmla="*/ 8647 h 10035"/>
              <a:gd name="connsiteX3" fmla="*/ 0 w 10000"/>
              <a:gd name="connsiteY3" fmla="*/ 0 h 10035"/>
              <a:gd name="connsiteX4" fmla="*/ 10000 w 10000"/>
              <a:gd name="connsiteY4" fmla="*/ 6169 h 10035"/>
              <a:gd name="connsiteX5" fmla="*/ 10000 w 10000"/>
              <a:gd name="connsiteY5" fmla="*/ 10035 h 1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35">
                <a:moveTo>
                  <a:pt x="10000" y="10035"/>
                </a:moveTo>
                <a:lnTo>
                  <a:pt x="2223" y="10000"/>
                </a:lnTo>
                <a:lnTo>
                  <a:pt x="27" y="8647"/>
                </a:lnTo>
                <a:cubicBezTo>
                  <a:pt x="-14" y="7276"/>
                  <a:pt x="43" y="1167"/>
                  <a:pt x="0" y="0"/>
                </a:cubicBezTo>
                <a:lnTo>
                  <a:pt x="10000" y="6169"/>
                </a:lnTo>
                <a:lnTo>
                  <a:pt x="10000" y="10035"/>
                </a:lnTo>
                <a:close/>
              </a:path>
            </a:pathLst>
          </a:custGeom>
          <a:solidFill>
            <a:srgbClr val="FF4C00"/>
          </a:solidFill>
          <a:ln>
            <a:noFill/>
          </a:ln>
          <a:effectLst/>
        </p:spPr>
        <p:txBody>
          <a:bodyPr vert="horz" wrap="square" lIns="121920" tIns="60960" rIns="121920" bIns="60960" numCol="1" anchor="t" anchorCtr="0" compatLnSpc="1">
            <a:prstTxWarp prst="textNoShape">
              <a:avLst/>
            </a:prstTxWarp>
          </a:bodyPr>
          <a:lstStyle/>
          <a:p>
            <a:r>
              <a:rPr lang="en-US" sz="2400" dirty="0"/>
              <a:t> </a:t>
            </a:r>
            <a:endParaRPr lang="id-ID" sz="2400" dirty="0"/>
          </a:p>
        </p:txBody>
      </p:sp>
      <p:sp>
        <p:nvSpPr>
          <p:cNvPr id="14" name="Рисунок 23"/>
          <p:cNvSpPr>
            <a:spLocks noGrp="1"/>
          </p:cNvSpPr>
          <p:nvPr>
            <p:ph type="pic" sz="quarter" idx="10"/>
          </p:nvPr>
        </p:nvSpPr>
        <p:spPr>
          <a:xfrm>
            <a:off x="8111805" y="440946"/>
            <a:ext cx="4098180" cy="4848605"/>
          </a:xfrm>
          <a:custGeom>
            <a:avLst/>
            <a:gdLst>
              <a:gd name="connsiteX0" fmla="*/ 0 w 6192688"/>
              <a:gd name="connsiteY0" fmla="*/ 3816424 h 3816424"/>
              <a:gd name="connsiteX1" fmla="*/ 0 w 6192688"/>
              <a:gd name="connsiteY1" fmla="*/ 0 h 3816424"/>
              <a:gd name="connsiteX2" fmla="*/ 6192688 w 6192688"/>
              <a:gd name="connsiteY2" fmla="*/ 3816424 h 3816424"/>
              <a:gd name="connsiteX3" fmla="*/ 0 w 6192688"/>
              <a:gd name="connsiteY3" fmla="*/ 3816424 h 3816424"/>
              <a:gd name="connsiteX0" fmla="*/ 0 w 6120680"/>
              <a:gd name="connsiteY0" fmla="*/ 3816424 h 3816424"/>
              <a:gd name="connsiteX1" fmla="*/ 0 w 6120680"/>
              <a:gd name="connsiteY1" fmla="*/ 0 h 3816424"/>
              <a:gd name="connsiteX2" fmla="*/ 6120680 w 6120680"/>
              <a:gd name="connsiteY2" fmla="*/ 3312368 h 3816424"/>
              <a:gd name="connsiteX3" fmla="*/ 0 w 6120680"/>
              <a:gd name="connsiteY3" fmla="*/ 3816424 h 3816424"/>
              <a:gd name="connsiteX0" fmla="*/ 0 w 6192688"/>
              <a:gd name="connsiteY0" fmla="*/ 3816424 h 3816424"/>
              <a:gd name="connsiteX1" fmla="*/ 0 w 6192688"/>
              <a:gd name="connsiteY1" fmla="*/ 0 h 3816424"/>
              <a:gd name="connsiteX2" fmla="*/ 6192688 w 6192688"/>
              <a:gd name="connsiteY2" fmla="*/ 144016 h 3816424"/>
              <a:gd name="connsiteX3" fmla="*/ 0 w 6192688"/>
              <a:gd name="connsiteY3" fmla="*/ 3816424 h 3816424"/>
              <a:gd name="connsiteX0" fmla="*/ 6336704 w 6336704"/>
              <a:gd name="connsiteY0" fmla="*/ 3816424 h 3816424"/>
              <a:gd name="connsiteX1" fmla="*/ 0 w 6336704"/>
              <a:gd name="connsiteY1" fmla="*/ 0 h 3816424"/>
              <a:gd name="connsiteX2" fmla="*/ 6192688 w 6336704"/>
              <a:gd name="connsiteY2" fmla="*/ 144016 h 3816424"/>
              <a:gd name="connsiteX3" fmla="*/ 6336704 w 6336704"/>
              <a:gd name="connsiteY3" fmla="*/ 3816424 h 3816424"/>
              <a:gd name="connsiteX0" fmla="*/ 6336704 w 8172400"/>
              <a:gd name="connsiteY0" fmla="*/ 4155926 h 4155926"/>
              <a:gd name="connsiteX1" fmla="*/ 0 w 8172400"/>
              <a:gd name="connsiteY1" fmla="*/ 339502 h 4155926"/>
              <a:gd name="connsiteX2" fmla="*/ 8172400 w 8172400"/>
              <a:gd name="connsiteY2" fmla="*/ 0 h 4155926"/>
              <a:gd name="connsiteX3" fmla="*/ 6336704 w 8172400"/>
              <a:gd name="connsiteY3" fmla="*/ 4155926 h 4155926"/>
              <a:gd name="connsiteX0" fmla="*/ 7308304 w 9144000"/>
              <a:gd name="connsiteY0" fmla="*/ 4155926 h 4155926"/>
              <a:gd name="connsiteX1" fmla="*/ 0 w 9144000"/>
              <a:gd name="connsiteY1" fmla="*/ 0 h 4155926"/>
              <a:gd name="connsiteX2" fmla="*/ 9144000 w 9144000"/>
              <a:gd name="connsiteY2" fmla="*/ 0 h 4155926"/>
              <a:gd name="connsiteX3" fmla="*/ 7308304 w 9144000"/>
              <a:gd name="connsiteY3" fmla="*/ 4155926 h 4155926"/>
              <a:gd name="connsiteX0" fmla="*/ 9144000 w 9144000"/>
              <a:gd name="connsiteY0" fmla="*/ 4227934 h 4227934"/>
              <a:gd name="connsiteX1" fmla="*/ 0 w 9144000"/>
              <a:gd name="connsiteY1" fmla="*/ 0 h 4227934"/>
              <a:gd name="connsiteX2" fmla="*/ 9144000 w 9144000"/>
              <a:gd name="connsiteY2" fmla="*/ 0 h 4227934"/>
              <a:gd name="connsiteX3" fmla="*/ 9144000 w 9144000"/>
              <a:gd name="connsiteY3" fmla="*/ 4227934 h 4227934"/>
              <a:gd name="connsiteX0" fmla="*/ 9148334 w 9148334"/>
              <a:gd name="connsiteY0" fmla="*/ 4186305 h 4186305"/>
              <a:gd name="connsiteX1" fmla="*/ 0 w 9148334"/>
              <a:gd name="connsiteY1" fmla="*/ 0 h 4186305"/>
              <a:gd name="connsiteX2" fmla="*/ 9144000 w 9148334"/>
              <a:gd name="connsiteY2" fmla="*/ 0 h 4186305"/>
              <a:gd name="connsiteX3" fmla="*/ 9148334 w 9148334"/>
              <a:gd name="connsiteY3" fmla="*/ 4186305 h 4186305"/>
              <a:gd name="connsiteX0" fmla="*/ 9148334 w 9148334"/>
              <a:gd name="connsiteY0" fmla="*/ 4151679 h 4151679"/>
              <a:gd name="connsiteX1" fmla="*/ 0 w 9148334"/>
              <a:gd name="connsiteY1" fmla="*/ 0 h 4151679"/>
              <a:gd name="connsiteX2" fmla="*/ 9144000 w 9148334"/>
              <a:gd name="connsiteY2" fmla="*/ 0 h 4151679"/>
              <a:gd name="connsiteX3" fmla="*/ 9148334 w 9148334"/>
              <a:gd name="connsiteY3" fmla="*/ 4151679 h 4151679"/>
              <a:gd name="connsiteX0" fmla="*/ 9152668 w 9152668"/>
              <a:gd name="connsiteY0" fmla="*/ 4190682 h 4190682"/>
              <a:gd name="connsiteX1" fmla="*/ 0 w 9152668"/>
              <a:gd name="connsiteY1" fmla="*/ 0 h 4190682"/>
              <a:gd name="connsiteX2" fmla="*/ 9144000 w 9152668"/>
              <a:gd name="connsiteY2" fmla="*/ 0 h 4190682"/>
              <a:gd name="connsiteX3" fmla="*/ 9152668 w 9152668"/>
              <a:gd name="connsiteY3" fmla="*/ 4190682 h 4190682"/>
              <a:gd name="connsiteX0" fmla="*/ 9152668 w 9155557"/>
              <a:gd name="connsiteY0" fmla="*/ 4190682 h 4190682"/>
              <a:gd name="connsiteX1" fmla="*/ 0 w 9155557"/>
              <a:gd name="connsiteY1" fmla="*/ 0 h 4190682"/>
              <a:gd name="connsiteX2" fmla="*/ 9144000 w 9155557"/>
              <a:gd name="connsiteY2" fmla="*/ 0 h 4190682"/>
              <a:gd name="connsiteX3" fmla="*/ 9152668 w 9155557"/>
              <a:gd name="connsiteY3" fmla="*/ 4190682 h 4190682"/>
              <a:gd name="connsiteX0" fmla="*/ 9152668 w 9155557"/>
              <a:gd name="connsiteY0" fmla="*/ 4195016 h 4195016"/>
              <a:gd name="connsiteX1" fmla="*/ 0 w 9155557"/>
              <a:gd name="connsiteY1" fmla="*/ 0 h 4195016"/>
              <a:gd name="connsiteX2" fmla="*/ 9144000 w 9155557"/>
              <a:gd name="connsiteY2" fmla="*/ 0 h 4195016"/>
              <a:gd name="connsiteX3" fmla="*/ 9152668 w 9155557"/>
              <a:gd name="connsiteY3" fmla="*/ 4195016 h 4195016"/>
              <a:gd name="connsiteX0" fmla="*/ 9152668 w 9155557"/>
              <a:gd name="connsiteY0" fmla="*/ 4203684 h 4203684"/>
              <a:gd name="connsiteX1" fmla="*/ 0 w 9155557"/>
              <a:gd name="connsiteY1" fmla="*/ 8668 h 4203684"/>
              <a:gd name="connsiteX2" fmla="*/ 9044326 w 9155557"/>
              <a:gd name="connsiteY2" fmla="*/ 0 h 4203684"/>
              <a:gd name="connsiteX3" fmla="*/ 9152668 w 9155557"/>
              <a:gd name="connsiteY3" fmla="*/ 4203684 h 4203684"/>
              <a:gd name="connsiteX0" fmla="*/ 9152668 w 9155557"/>
              <a:gd name="connsiteY0" fmla="*/ 4203684 h 4203684"/>
              <a:gd name="connsiteX1" fmla="*/ 0 w 9155557"/>
              <a:gd name="connsiteY1" fmla="*/ 8668 h 4203684"/>
              <a:gd name="connsiteX2" fmla="*/ 9147496 w 9155557"/>
              <a:gd name="connsiteY2" fmla="*/ 0 h 4203684"/>
              <a:gd name="connsiteX3" fmla="*/ 9152668 w 9155557"/>
              <a:gd name="connsiteY3" fmla="*/ 4203684 h 4203684"/>
              <a:gd name="connsiteX0" fmla="*/ 9152668 w 9155557"/>
              <a:gd name="connsiteY0" fmla="*/ 4203684 h 4203684"/>
              <a:gd name="connsiteX1" fmla="*/ 0 w 9155557"/>
              <a:gd name="connsiteY1" fmla="*/ 8668 h 4203684"/>
              <a:gd name="connsiteX2" fmla="*/ 9147496 w 9155557"/>
              <a:gd name="connsiteY2" fmla="*/ 0 h 4203684"/>
              <a:gd name="connsiteX3" fmla="*/ 9152668 w 9155557"/>
              <a:gd name="connsiteY3" fmla="*/ 4203684 h 4203684"/>
              <a:gd name="connsiteX0" fmla="*/ 9152668 w 9155557"/>
              <a:gd name="connsiteY0" fmla="*/ 4203684 h 4203684"/>
              <a:gd name="connsiteX1" fmla="*/ 0 w 9155557"/>
              <a:gd name="connsiteY1" fmla="*/ 8668 h 4203684"/>
              <a:gd name="connsiteX2" fmla="*/ 9147496 w 9155557"/>
              <a:gd name="connsiteY2" fmla="*/ 0 h 4203684"/>
              <a:gd name="connsiteX3" fmla="*/ 9152668 w 9155557"/>
              <a:gd name="connsiteY3" fmla="*/ 4203684 h 4203684"/>
              <a:gd name="connsiteX0" fmla="*/ 9152668 w 9155557"/>
              <a:gd name="connsiteY0" fmla="*/ 4203684 h 4203684"/>
              <a:gd name="connsiteX1" fmla="*/ 0 w 9155557"/>
              <a:gd name="connsiteY1" fmla="*/ 8668 h 4203684"/>
              <a:gd name="connsiteX2" fmla="*/ 9147496 w 9155557"/>
              <a:gd name="connsiteY2" fmla="*/ 0 h 4203684"/>
              <a:gd name="connsiteX3" fmla="*/ 9152668 w 9155557"/>
              <a:gd name="connsiteY3" fmla="*/ 4203684 h 4203684"/>
              <a:gd name="connsiteX0" fmla="*/ 9152668 w 9155557"/>
              <a:gd name="connsiteY0" fmla="*/ 4203684 h 4203684"/>
              <a:gd name="connsiteX1" fmla="*/ 0 w 9155557"/>
              <a:gd name="connsiteY1" fmla="*/ 8668 h 4203684"/>
              <a:gd name="connsiteX2" fmla="*/ 9147496 w 9155557"/>
              <a:gd name="connsiteY2" fmla="*/ 0 h 4203684"/>
              <a:gd name="connsiteX3" fmla="*/ 9152668 w 9155557"/>
              <a:gd name="connsiteY3" fmla="*/ 4203684 h 4203684"/>
              <a:gd name="connsiteX0" fmla="*/ 9152668 w 9155557"/>
              <a:gd name="connsiteY0" fmla="*/ 4203684 h 4203684"/>
              <a:gd name="connsiteX1" fmla="*/ 0 w 9155557"/>
              <a:gd name="connsiteY1" fmla="*/ 8668 h 4203684"/>
              <a:gd name="connsiteX2" fmla="*/ 9147496 w 9155557"/>
              <a:gd name="connsiteY2" fmla="*/ 0 h 4203684"/>
              <a:gd name="connsiteX3" fmla="*/ 9152668 w 9155557"/>
              <a:gd name="connsiteY3" fmla="*/ 4203684 h 4203684"/>
              <a:gd name="connsiteX0" fmla="*/ 9157002 w 9159891"/>
              <a:gd name="connsiteY0" fmla="*/ 4136053 h 4136053"/>
              <a:gd name="connsiteX1" fmla="*/ 0 w 9159891"/>
              <a:gd name="connsiteY1" fmla="*/ 8668 h 4136053"/>
              <a:gd name="connsiteX2" fmla="*/ 9147496 w 9159891"/>
              <a:gd name="connsiteY2" fmla="*/ 0 h 4136053"/>
              <a:gd name="connsiteX3" fmla="*/ 9157002 w 9159891"/>
              <a:gd name="connsiteY3" fmla="*/ 4136053 h 4136053"/>
              <a:gd name="connsiteX0" fmla="*/ 9152669 w 9155558"/>
              <a:gd name="connsiteY0" fmla="*/ 4162055 h 4162055"/>
              <a:gd name="connsiteX1" fmla="*/ 0 w 9155558"/>
              <a:gd name="connsiteY1" fmla="*/ 8668 h 4162055"/>
              <a:gd name="connsiteX2" fmla="*/ 9147496 w 9155558"/>
              <a:gd name="connsiteY2" fmla="*/ 0 h 4162055"/>
              <a:gd name="connsiteX3" fmla="*/ 9152669 w 9155558"/>
              <a:gd name="connsiteY3" fmla="*/ 4162055 h 4162055"/>
              <a:gd name="connsiteX0" fmla="*/ 9157003 w 9159892"/>
              <a:gd name="connsiteY0" fmla="*/ 4183723 h 4183723"/>
              <a:gd name="connsiteX1" fmla="*/ 0 w 9159892"/>
              <a:gd name="connsiteY1" fmla="*/ 8668 h 4183723"/>
              <a:gd name="connsiteX2" fmla="*/ 9147496 w 9159892"/>
              <a:gd name="connsiteY2" fmla="*/ 0 h 4183723"/>
              <a:gd name="connsiteX3" fmla="*/ 9157003 w 9159892"/>
              <a:gd name="connsiteY3" fmla="*/ 4183723 h 4183723"/>
              <a:gd name="connsiteX0" fmla="*/ 9157003 w 9159892"/>
              <a:gd name="connsiteY0" fmla="*/ 4196768 h 4196768"/>
              <a:gd name="connsiteX1" fmla="*/ 0 w 9159892"/>
              <a:gd name="connsiteY1" fmla="*/ 8668 h 4196768"/>
              <a:gd name="connsiteX2" fmla="*/ 9147496 w 9159892"/>
              <a:gd name="connsiteY2" fmla="*/ 0 h 4196768"/>
              <a:gd name="connsiteX3" fmla="*/ 9157003 w 9159892"/>
              <a:gd name="connsiteY3" fmla="*/ 4196768 h 4196768"/>
              <a:gd name="connsiteX0" fmla="*/ 9157003 w 9157486"/>
              <a:gd name="connsiteY0" fmla="*/ 4196768 h 4196768"/>
              <a:gd name="connsiteX1" fmla="*/ 0 w 9157486"/>
              <a:gd name="connsiteY1" fmla="*/ 8668 h 4196768"/>
              <a:gd name="connsiteX2" fmla="*/ 5604387 w 9157486"/>
              <a:gd name="connsiteY2" fmla="*/ 8668 h 4196768"/>
              <a:gd name="connsiteX3" fmla="*/ 9147496 w 9157486"/>
              <a:gd name="connsiteY3" fmla="*/ 0 h 4196768"/>
              <a:gd name="connsiteX4" fmla="*/ 9157003 w 9157486"/>
              <a:gd name="connsiteY4" fmla="*/ 4196768 h 4196768"/>
              <a:gd name="connsiteX0" fmla="*/ 3552616 w 3553099"/>
              <a:gd name="connsiteY0" fmla="*/ 4196768 h 4196768"/>
              <a:gd name="connsiteX1" fmla="*/ 17698 w 3553099"/>
              <a:gd name="connsiteY1" fmla="*/ 2592586 h 4196768"/>
              <a:gd name="connsiteX2" fmla="*/ 0 w 3553099"/>
              <a:gd name="connsiteY2" fmla="*/ 8668 h 4196768"/>
              <a:gd name="connsiteX3" fmla="*/ 3543109 w 3553099"/>
              <a:gd name="connsiteY3" fmla="*/ 0 h 4196768"/>
              <a:gd name="connsiteX4" fmla="*/ 3552616 w 3553099"/>
              <a:gd name="connsiteY4" fmla="*/ 4196768 h 4196768"/>
              <a:gd name="connsiteX0" fmla="*/ 3552616 w 3553099"/>
              <a:gd name="connsiteY0" fmla="*/ 4188100 h 4188100"/>
              <a:gd name="connsiteX1" fmla="*/ 17698 w 3553099"/>
              <a:gd name="connsiteY1" fmla="*/ 2583918 h 4188100"/>
              <a:gd name="connsiteX2" fmla="*/ 0 w 3553099"/>
              <a:gd name="connsiteY2" fmla="*/ 0 h 4188100"/>
              <a:gd name="connsiteX3" fmla="*/ 3543109 w 3553099"/>
              <a:gd name="connsiteY3" fmla="*/ 1991214 h 4188100"/>
              <a:gd name="connsiteX4" fmla="*/ 3552616 w 3553099"/>
              <a:gd name="connsiteY4" fmla="*/ 4188100 h 4188100"/>
              <a:gd name="connsiteX0" fmla="*/ 3552616 w 3553099"/>
              <a:gd name="connsiteY0" fmla="*/ 4188100 h 4188100"/>
              <a:gd name="connsiteX1" fmla="*/ 17698 w 3553099"/>
              <a:gd name="connsiteY1" fmla="*/ 2583918 h 4188100"/>
              <a:gd name="connsiteX2" fmla="*/ 0 w 3553099"/>
              <a:gd name="connsiteY2" fmla="*/ 0 h 4188100"/>
              <a:gd name="connsiteX3" fmla="*/ 3543109 w 3553099"/>
              <a:gd name="connsiteY3" fmla="*/ 1932220 h 4188100"/>
              <a:gd name="connsiteX4" fmla="*/ 3552616 w 3553099"/>
              <a:gd name="connsiteY4" fmla="*/ 4188100 h 4188100"/>
              <a:gd name="connsiteX0" fmla="*/ 3546716 w 3547199"/>
              <a:gd name="connsiteY0" fmla="*/ 3692554 h 3692554"/>
              <a:gd name="connsiteX1" fmla="*/ 11798 w 3547199"/>
              <a:gd name="connsiteY1" fmla="*/ 2088372 h 3692554"/>
              <a:gd name="connsiteX2" fmla="*/ 0 w 3547199"/>
              <a:gd name="connsiteY2" fmla="*/ 0 h 3692554"/>
              <a:gd name="connsiteX3" fmla="*/ 3537209 w 3547199"/>
              <a:gd name="connsiteY3" fmla="*/ 1436674 h 3692554"/>
              <a:gd name="connsiteX4" fmla="*/ 3546716 w 3547199"/>
              <a:gd name="connsiteY4" fmla="*/ 3692554 h 3692554"/>
              <a:gd name="connsiteX0" fmla="*/ 3535331 w 3535814"/>
              <a:gd name="connsiteY0" fmla="*/ 3840038 h 3840038"/>
              <a:gd name="connsiteX1" fmla="*/ 413 w 3535814"/>
              <a:gd name="connsiteY1" fmla="*/ 2235856 h 3840038"/>
              <a:gd name="connsiteX2" fmla="*/ 18112 w 3535814"/>
              <a:gd name="connsiteY2" fmla="*/ 0 h 3840038"/>
              <a:gd name="connsiteX3" fmla="*/ 3525824 w 3535814"/>
              <a:gd name="connsiteY3" fmla="*/ 1584158 h 3840038"/>
              <a:gd name="connsiteX4" fmla="*/ 3535331 w 3535814"/>
              <a:gd name="connsiteY4" fmla="*/ 3840038 h 3840038"/>
              <a:gd name="connsiteX0" fmla="*/ 3529542 w 3530025"/>
              <a:gd name="connsiteY0" fmla="*/ 3840038 h 3840038"/>
              <a:gd name="connsiteX1" fmla="*/ 524 w 3530025"/>
              <a:gd name="connsiteY1" fmla="*/ 2253554 h 3840038"/>
              <a:gd name="connsiteX2" fmla="*/ 12323 w 3530025"/>
              <a:gd name="connsiteY2" fmla="*/ 0 h 3840038"/>
              <a:gd name="connsiteX3" fmla="*/ 3520035 w 3530025"/>
              <a:gd name="connsiteY3" fmla="*/ 1584158 h 3840038"/>
              <a:gd name="connsiteX4" fmla="*/ 3529542 w 3530025"/>
              <a:gd name="connsiteY4" fmla="*/ 3840038 h 3840038"/>
              <a:gd name="connsiteX0" fmla="*/ 3517219 w 3517702"/>
              <a:gd name="connsiteY0" fmla="*/ 3840038 h 3840038"/>
              <a:gd name="connsiteX1" fmla="*/ 448351 w 3517702"/>
              <a:gd name="connsiteY1" fmla="*/ 2465931 h 3840038"/>
              <a:gd name="connsiteX2" fmla="*/ 0 w 3517702"/>
              <a:gd name="connsiteY2" fmla="*/ 0 h 3840038"/>
              <a:gd name="connsiteX3" fmla="*/ 3507712 w 3517702"/>
              <a:gd name="connsiteY3" fmla="*/ 1584158 h 3840038"/>
              <a:gd name="connsiteX4" fmla="*/ 3517219 w 3517702"/>
              <a:gd name="connsiteY4" fmla="*/ 3840038 h 3840038"/>
              <a:gd name="connsiteX0" fmla="*/ 3517219 w 3517702"/>
              <a:gd name="connsiteY0" fmla="*/ 3840038 h 3840038"/>
              <a:gd name="connsiteX1" fmla="*/ 448351 w 3517702"/>
              <a:gd name="connsiteY1" fmla="*/ 2418736 h 3840038"/>
              <a:gd name="connsiteX2" fmla="*/ 0 w 3517702"/>
              <a:gd name="connsiteY2" fmla="*/ 0 h 3840038"/>
              <a:gd name="connsiteX3" fmla="*/ 3507712 w 3517702"/>
              <a:gd name="connsiteY3" fmla="*/ 1584158 h 3840038"/>
              <a:gd name="connsiteX4" fmla="*/ 3517219 w 3517702"/>
              <a:gd name="connsiteY4" fmla="*/ 3840038 h 3840038"/>
              <a:gd name="connsiteX0" fmla="*/ 3069583 w 3070066"/>
              <a:gd name="connsiteY0" fmla="*/ 3633560 h 3633560"/>
              <a:gd name="connsiteX1" fmla="*/ 715 w 3070066"/>
              <a:gd name="connsiteY1" fmla="*/ 2212258 h 3633560"/>
              <a:gd name="connsiteX2" fmla="*/ 6614 w 3070066"/>
              <a:gd name="connsiteY2" fmla="*/ 0 h 3633560"/>
              <a:gd name="connsiteX3" fmla="*/ 3060076 w 3070066"/>
              <a:gd name="connsiteY3" fmla="*/ 1377680 h 3633560"/>
              <a:gd name="connsiteX4" fmla="*/ 3069583 w 3070066"/>
              <a:gd name="connsiteY4" fmla="*/ 3633560 h 3633560"/>
              <a:gd name="connsiteX0" fmla="*/ 3069210 w 3069693"/>
              <a:gd name="connsiteY0" fmla="*/ 3615862 h 3615862"/>
              <a:gd name="connsiteX1" fmla="*/ 342 w 3069693"/>
              <a:gd name="connsiteY1" fmla="*/ 2194560 h 3615862"/>
              <a:gd name="connsiteX2" fmla="*/ 23939 w 3069693"/>
              <a:gd name="connsiteY2" fmla="*/ 0 h 3615862"/>
              <a:gd name="connsiteX3" fmla="*/ 3059703 w 3069693"/>
              <a:gd name="connsiteY3" fmla="*/ 1359982 h 3615862"/>
              <a:gd name="connsiteX4" fmla="*/ 3069210 w 3069693"/>
              <a:gd name="connsiteY4" fmla="*/ 3615862 h 3615862"/>
              <a:gd name="connsiteX0" fmla="*/ 3069280 w 3069763"/>
              <a:gd name="connsiteY0" fmla="*/ 3627661 h 3627661"/>
              <a:gd name="connsiteX1" fmla="*/ 412 w 3069763"/>
              <a:gd name="connsiteY1" fmla="*/ 2206359 h 3627661"/>
              <a:gd name="connsiteX2" fmla="*/ 18109 w 3069763"/>
              <a:gd name="connsiteY2" fmla="*/ 0 h 3627661"/>
              <a:gd name="connsiteX3" fmla="*/ 3059773 w 3069763"/>
              <a:gd name="connsiteY3" fmla="*/ 1371781 h 3627661"/>
              <a:gd name="connsiteX4" fmla="*/ 3069280 w 3069763"/>
              <a:gd name="connsiteY4" fmla="*/ 3627661 h 3627661"/>
              <a:gd name="connsiteX0" fmla="*/ 3069280 w 3069763"/>
              <a:gd name="connsiteY0" fmla="*/ 3627661 h 3627661"/>
              <a:gd name="connsiteX1" fmla="*/ 412 w 3069763"/>
              <a:gd name="connsiteY1" fmla="*/ 2206359 h 3627661"/>
              <a:gd name="connsiteX2" fmla="*/ 18109 w 3069763"/>
              <a:gd name="connsiteY2" fmla="*/ 0 h 3627661"/>
              <a:gd name="connsiteX3" fmla="*/ 3059773 w 3069763"/>
              <a:gd name="connsiteY3" fmla="*/ 1371781 h 3627661"/>
              <a:gd name="connsiteX4" fmla="*/ 3069280 w 3069763"/>
              <a:gd name="connsiteY4" fmla="*/ 3627661 h 3627661"/>
              <a:gd name="connsiteX0" fmla="*/ 3073152 w 3073635"/>
              <a:gd name="connsiteY0" fmla="*/ 3636454 h 3636454"/>
              <a:gd name="connsiteX1" fmla="*/ 4284 w 3073635"/>
              <a:gd name="connsiteY1" fmla="*/ 2215152 h 3636454"/>
              <a:gd name="connsiteX2" fmla="*/ 0 w 3073635"/>
              <a:gd name="connsiteY2" fmla="*/ 0 h 3636454"/>
              <a:gd name="connsiteX3" fmla="*/ 3063645 w 3073635"/>
              <a:gd name="connsiteY3" fmla="*/ 1380574 h 3636454"/>
              <a:gd name="connsiteX4" fmla="*/ 3073152 w 3073635"/>
              <a:gd name="connsiteY4" fmla="*/ 3636454 h 3636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635" h="3636454">
                <a:moveTo>
                  <a:pt x="3073152" y="3636454"/>
                </a:moveTo>
                <a:lnTo>
                  <a:pt x="4284" y="2215152"/>
                </a:lnTo>
                <a:cubicBezTo>
                  <a:pt x="351" y="1519028"/>
                  <a:pt x="3933" y="696124"/>
                  <a:pt x="0" y="0"/>
                </a:cubicBezTo>
                <a:lnTo>
                  <a:pt x="3063645" y="1380574"/>
                </a:lnTo>
                <a:cubicBezTo>
                  <a:pt x="3065090" y="2776009"/>
                  <a:pt x="3076041" y="3544210"/>
                  <a:pt x="3073152" y="3636454"/>
                </a:cubicBezTo>
                <a:close/>
              </a:path>
            </a:pathLst>
          </a:custGeom>
          <a:pattFill prst="pct80">
            <a:fgClr>
              <a:schemeClr val="tx1"/>
            </a:fgClr>
            <a:bgClr>
              <a:schemeClr val="bg1"/>
            </a:bgClr>
          </a:pattFill>
        </p:spPr>
        <p:txBody>
          <a:bodyPr rIns="540000" anchor="ctr" anchorCtr="0">
            <a:noAutofit/>
          </a:bodyPr>
          <a:lstStyle>
            <a:lvl1pPr algn="r">
              <a:buNone/>
              <a:defRPr sz="2133">
                <a:solidFill>
                  <a:schemeClr val="bg1"/>
                </a:solidFill>
                <a:latin typeface="Golos UI" pitchFamily="34" charset="-52"/>
                <a:cs typeface="Golos UI" pitchFamily="34" charset="-52"/>
              </a:defRPr>
            </a:lvl1pPr>
          </a:lstStyle>
          <a:p>
            <a:endParaRPr lang="ru-RU" dirty="0"/>
          </a:p>
        </p:txBody>
      </p:sp>
    </p:spTree>
    <p:extLst>
      <p:ext uri="{BB962C8B-B14F-4D97-AF65-F5344CB8AC3E}">
        <p14:creationId xmlns:p14="http://schemas.microsoft.com/office/powerpoint/2010/main" val="153158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withEffect">
                                  <p:stCondLst>
                                    <p:cond delay="125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Заголовок + текст в две колонки 1">
    <p:bg>
      <p:bgPr>
        <a:solidFill>
          <a:srgbClr val="101E29"/>
        </a:solidFill>
        <a:effectLst/>
      </p:bgPr>
    </p:bg>
    <p:spTree>
      <p:nvGrpSpPr>
        <p:cNvPr id="1" name=""/>
        <p:cNvGrpSpPr/>
        <p:nvPr/>
      </p:nvGrpSpPr>
      <p:grpSpPr>
        <a:xfrm>
          <a:off x="0" y="0"/>
          <a:ext cx="0" cy="0"/>
          <a:chOff x="0" y="0"/>
          <a:chExt cx="0" cy="0"/>
        </a:xfrm>
      </p:grpSpPr>
      <p:sp>
        <p:nvSpPr>
          <p:cNvPr id="6" name="Freeform 7">
            <a:extLst>
              <a:ext uri="{FF2B5EF4-FFF2-40B4-BE49-F238E27FC236}">
                <a16:creationId xmlns:a16="http://schemas.microsoft.com/office/drawing/2014/main" id="{5479FF7A-B89E-403D-A9AA-FCC6C5938941}"/>
              </a:ext>
            </a:extLst>
          </p:cNvPr>
          <p:cNvSpPr>
            <a:spLocks/>
          </p:cNvSpPr>
          <p:nvPr userDrawn="1"/>
        </p:nvSpPr>
        <p:spPr bwMode="auto">
          <a:xfrm>
            <a:off x="-2" y="164637"/>
            <a:ext cx="737511" cy="804387"/>
          </a:xfrm>
          <a:custGeom>
            <a:avLst/>
            <a:gdLst>
              <a:gd name="T0" fmla="*/ 2048 w 2048"/>
              <a:gd name="T1" fmla="*/ 1303 h 1303"/>
              <a:gd name="T2" fmla="*/ 0 w 2048"/>
              <a:gd name="T3" fmla="*/ 150 h 1303"/>
              <a:gd name="T4" fmla="*/ 0 w 2048"/>
              <a:gd name="T5" fmla="*/ 0 h 1303"/>
              <a:gd name="T6" fmla="*/ 2048 w 2048"/>
              <a:gd name="T7" fmla="*/ 1151 h 1303"/>
              <a:gd name="T8" fmla="*/ 2048 w 2048"/>
              <a:gd name="T9" fmla="*/ 1303 h 1303"/>
              <a:gd name="connsiteX0" fmla="*/ 10122 w 10122"/>
              <a:gd name="connsiteY0" fmla="*/ 10191 h 10191"/>
              <a:gd name="connsiteX1" fmla="*/ 122 w 10122"/>
              <a:gd name="connsiteY1" fmla="*/ 1342 h 10191"/>
              <a:gd name="connsiteX2" fmla="*/ 0 w 10122"/>
              <a:gd name="connsiteY2" fmla="*/ 0 h 10191"/>
              <a:gd name="connsiteX3" fmla="*/ 10122 w 10122"/>
              <a:gd name="connsiteY3" fmla="*/ 9024 h 10191"/>
              <a:gd name="connsiteX4" fmla="*/ 10122 w 10122"/>
              <a:gd name="connsiteY4" fmla="*/ 10191 h 10191"/>
              <a:gd name="connsiteX0" fmla="*/ 10163 w 10163"/>
              <a:gd name="connsiteY0" fmla="*/ 10191 h 10191"/>
              <a:gd name="connsiteX1" fmla="*/ 41 w 10163"/>
              <a:gd name="connsiteY1" fmla="*/ 4017 h 10191"/>
              <a:gd name="connsiteX2" fmla="*/ 41 w 10163"/>
              <a:gd name="connsiteY2" fmla="*/ 0 h 10191"/>
              <a:gd name="connsiteX3" fmla="*/ 10163 w 10163"/>
              <a:gd name="connsiteY3" fmla="*/ 9024 h 10191"/>
              <a:gd name="connsiteX4" fmla="*/ 10163 w 10163"/>
              <a:gd name="connsiteY4" fmla="*/ 10191 h 10191"/>
              <a:gd name="connsiteX0" fmla="*/ 4058 w 10163"/>
              <a:gd name="connsiteY0" fmla="*/ 6887 h 9024"/>
              <a:gd name="connsiteX1" fmla="*/ 41 w 10163"/>
              <a:gd name="connsiteY1" fmla="*/ 4017 h 9024"/>
              <a:gd name="connsiteX2" fmla="*/ 41 w 10163"/>
              <a:gd name="connsiteY2" fmla="*/ 0 h 9024"/>
              <a:gd name="connsiteX3" fmla="*/ 10163 w 10163"/>
              <a:gd name="connsiteY3" fmla="*/ 9024 h 9024"/>
              <a:gd name="connsiteX4" fmla="*/ 4058 w 10163"/>
              <a:gd name="connsiteY4" fmla="*/ 6887 h 9024"/>
              <a:gd name="connsiteX0" fmla="*/ 3993 w 3993"/>
              <a:gd name="connsiteY0" fmla="*/ 7632 h 7632"/>
              <a:gd name="connsiteX1" fmla="*/ 40 w 3993"/>
              <a:gd name="connsiteY1" fmla="*/ 4451 h 7632"/>
              <a:gd name="connsiteX2" fmla="*/ 40 w 3993"/>
              <a:gd name="connsiteY2" fmla="*/ 0 h 7632"/>
              <a:gd name="connsiteX3" fmla="*/ 3993 w 3993"/>
              <a:gd name="connsiteY3" fmla="*/ 3180 h 7632"/>
              <a:gd name="connsiteX4" fmla="*/ 3993 w 3993"/>
              <a:gd name="connsiteY4" fmla="*/ 7632 h 7632"/>
              <a:gd name="connsiteX0" fmla="*/ 10000 w 10000"/>
              <a:gd name="connsiteY0" fmla="*/ 10000 h 10000"/>
              <a:gd name="connsiteX1" fmla="*/ 100 w 10000"/>
              <a:gd name="connsiteY1" fmla="*/ 5832 h 10000"/>
              <a:gd name="connsiteX2" fmla="*/ 100 w 10000"/>
              <a:gd name="connsiteY2" fmla="*/ 0 h 10000"/>
              <a:gd name="connsiteX3" fmla="*/ 9700 w 10000"/>
              <a:gd name="connsiteY3" fmla="*/ 4444 h 10000"/>
              <a:gd name="connsiteX4" fmla="*/ 10000 w 10000"/>
              <a:gd name="connsiteY4" fmla="*/ 10000 h 10000"/>
              <a:gd name="connsiteX0" fmla="*/ 10000 w 10000"/>
              <a:gd name="connsiteY0" fmla="*/ 10000 h 10000"/>
              <a:gd name="connsiteX1" fmla="*/ 100 w 10000"/>
              <a:gd name="connsiteY1" fmla="*/ 5832 h 10000"/>
              <a:gd name="connsiteX2" fmla="*/ 100 w 10000"/>
              <a:gd name="connsiteY2" fmla="*/ 0 h 10000"/>
              <a:gd name="connsiteX3" fmla="*/ 10000 w 10000"/>
              <a:gd name="connsiteY3" fmla="*/ 4167 h 10000"/>
              <a:gd name="connsiteX4" fmla="*/ 10000 w 10000"/>
              <a:gd name="connsiteY4" fmla="*/ 10000 h 10000"/>
              <a:gd name="connsiteX0" fmla="*/ 9900 w 9900"/>
              <a:gd name="connsiteY0" fmla="*/ 10000 h 10000"/>
              <a:gd name="connsiteX1" fmla="*/ 60 w 9900"/>
              <a:gd name="connsiteY1" fmla="*/ 5887 h 10000"/>
              <a:gd name="connsiteX2" fmla="*/ 0 w 9900"/>
              <a:gd name="connsiteY2" fmla="*/ 0 h 10000"/>
              <a:gd name="connsiteX3" fmla="*/ 9900 w 9900"/>
              <a:gd name="connsiteY3" fmla="*/ 4167 h 10000"/>
              <a:gd name="connsiteX4" fmla="*/ 9900 w 99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10000"/>
                </a:moveTo>
                <a:lnTo>
                  <a:pt x="61" y="5887"/>
                </a:lnTo>
                <a:cubicBezTo>
                  <a:pt x="20" y="4961"/>
                  <a:pt x="43" y="788"/>
                  <a:pt x="0" y="0"/>
                </a:cubicBezTo>
                <a:lnTo>
                  <a:pt x="10000" y="4167"/>
                </a:lnTo>
                <a:lnTo>
                  <a:pt x="10000" y="10000"/>
                </a:lnTo>
                <a:close/>
              </a:path>
            </a:pathLst>
          </a:custGeom>
          <a:solidFill>
            <a:srgbClr val="FF4C00"/>
          </a:solidFill>
          <a:ln>
            <a:noFill/>
          </a:ln>
          <a:effectLst/>
        </p:spPr>
        <p:txBody>
          <a:bodyPr vert="horz" wrap="square" lIns="121920" tIns="60960" rIns="121920" bIns="60960" numCol="1" anchor="t" anchorCtr="0" compatLnSpc="1">
            <a:prstTxWarp prst="textNoShape">
              <a:avLst/>
            </a:prstTxWarp>
          </a:bodyPr>
          <a:lstStyle/>
          <a:p>
            <a:r>
              <a:rPr lang="en-US" sz="2400" dirty="0"/>
              <a:t> </a:t>
            </a:r>
            <a:endParaRPr lang="id-ID" sz="2400" dirty="0"/>
          </a:p>
        </p:txBody>
      </p:sp>
      <p:sp>
        <p:nvSpPr>
          <p:cNvPr id="7" name="Заголовок 7"/>
          <p:cNvSpPr>
            <a:spLocks noGrp="1"/>
          </p:cNvSpPr>
          <p:nvPr>
            <p:ph type="title"/>
          </p:nvPr>
        </p:nvSpPr>
        <p:spPr>
          <a:xfrm>
            <a:off x="668451" y="932723"/>
            <a:ext cx="4467443" cy="768087"/>
          </a:xfrm>
        </p:spPr>
        <p:txBody>
          <a:bodyPr anchor="t">
            <a:normAutofit/>
          </a:bodyPr>
          <a:lstStyle>
            <a:lvl1pPr algn="l">
              <a:defRPr sz="3333" b="1" cap="none" baseline="0">
                <a:solidFill>
                  <a:schemeClr val="bg1"/>
                </a:solidFill>
                <a:latin typeface="Golos UI" pitchFamily="34" charset="-52"/>
                <a:cs typeface="Golos UI" pitchFamily="34" charset="-52"/>
              </a:defRPr>
            </a:lvl1pPr>
          </a:lstStyle>
          <a:p>
            <a:r>
              <a:rPr lang="ru-RU" dirty="0"/>
              <a:t>Образец заголовка</a:t>
            </a:r>
          </a:p>
        </p:txBody>
      </p:sp>
      <p:sp>
        <p:nvSpPr>
          <p:cNvPr id="9" name="Текст 2"/>
          <p:cNvSpPr>
            <a:spLocks noGrp="1"/>
          </p:cNvSpPr>
          <p:nvPr>
            <p:ph type="body" idx="1" hasCustomPrompt="1"/>
          </p:nvPr>
        </p:nvSpPr>
        <p:spPr>
          <a:xfrm>
            <a:off x="668451" y="1796819"/>
            <a:ext cx="3072341" cy="768087"/>
          </a:xfrm>
        </p:spPr>
        <p:txBody>
          <a:bodyPr anchor="t">
            <a:noAutofit/>
          </a:bodyPr>
          <a:lstStyle>
            <a:lvl1pPr marL="0" indent="0">
              <a:buNone/>
              <a:defRPr sz="2133">
                <a:solidFill>
                  <a:schemeClr val="bg1"/>
                </a:solidFill>
                <a:latin typeface="Golos UI" panose="020B0504020202020204" pitchFamily="34" charset="-52"/>
                <a:cs typeface="Golos UI" panose="020B0504020202020204" pitchFamily="34" charset="-52"/>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ru-RU" dirty="0"/>
              <a:t>Образец подзаголовка</a:t>
            </a:r>
          </a:p>
        </p:txBody>
      </p:sp>
      <p:sp>
        <p:nvSpPr>
          <p:cNvPr id="12" name="Freeform 7">
            <a:extLst>
              <a:ext uri="{FF2B5EF4-FFF2-40B4-BE49-F238E27FC236}">
                <a16:creationId xmlns:a16="http://schemas.microsoft.com/office/drawing/2014/main" id="{5479FF7A-B89E-403D-A9AA-FCC6C5938941}"/>
              </a:ext>
            </a:extLst>
          </p:cNvPr>
          <p:cNvSpPr>
            <a:spLocks/>
          </p:cNvSpPr>
          <p:nvPr userDrawn="1"/>
        </p:nvSpPr>
        <p:spPr bwMode="auto">
          <a:xfrm>
            <a:off x="7520331" y="452670"/>
            <a:ext cx="4671669" cy="5078021"/>
          </a:xfrm>
          <a:custGeom>
            <a:avLst/>
            <a:gdLst>
              <a:gd name="T0" fmla="*/ 2048 w 2048"/>
              <a:gd name="T1" fmla="*/ 1303 h 1303"/>
              <a:gd name="T2" fmla="*/ 0 w 2048"/>
              <a:gd name="T3" fmla="*/ 150 h 1303"/>
              <a:gd name="T4" fmla="*/ 0 w 2048"/>
              <a:gd name="T5" fmla="*/ 0 h 1303"/>
              <a:gd name="T6" fmla="*/ 2048 w 2048"/>
              <a:gd name="T7" fmla="*/ 1151 h 1303"/>
              <a:gd name="T8" fmla="*/ 2048 w 2048"/>
              <a:gd name="T9" fmla="*/ 1303 h 1303"/>
              <a:gd name="connsiteX0" fmla="*/ 10122 w 10122"/>
              <a:gd name="connsiteY0" fmla="*/ 10191 h 10191"/>
              <a:gd name="connsiteX1" fmla="*/ 122 w 10122"/>
              <a:gd name="connsiteY1" fmla="*/ 1342 h 10191"/>
              <a:gd name="connsiteX2" fmla="*/ 0 w 10122"/>
              <a:gd name="connsiteY2" fmla="*/ 0 h 10191"/>
              <a:gd name="connsiteX3" fmla="*/ 10122 w 10122"/>
              <a:gd name="connsiteY3" fmla="*/ 9024 h 10191"/>
              <a:gd name="connsiteX4" fmla="*/ 10122 w 10122"/>
              <a:gd name="connsiteY4" fmla="*/ 10191 h 10191"/>
              <a:gd name="connsiteX0" fmla="*/ 10163 w 10163"/>
              <a:gd name="connsiteY0" fmla="*/ 10191 h 10191"/>
              <a:gd name="connsiteX1" fmla="*/ 41 w 10163"/>
              <a:gd name="connsiteY1" fmla="*/ 4017 h 10191"/>
              <a:gd name="connsiteX2" fmla="*/ 41 w 10163"/>
              <a:gd name="connsiteY2" fmla="*/ 0 h 10191"/>
              <a:gd name="connsiteX3" fmla="*/ 10163 w 10163"/>
              <a:gd name="connsiteY3" fmla="*/ 9024 h 10191"/>
              <a:gd name="connsiteX4" fmla="*/ 10163 w 10163"/>
              <a:gd name="connsiteY4" fmla="*/ 10191 h 10191"/>
              <a:gd name="connsiteX0" fmla="*/ 4058 w 10163"/>
              <a:gd name="connsiteY0" fmla="*/ 6887 h 9024"/>
              <a:gd name="connsiteX1" fmla="*/ 41 w 10163"/>
              <a:gd name="connsiteY1" fmla="*/ 4017 h 9024"/>
              <a:gd name="connsiteX2" fmla="*/ 41 w 10163"/>
              <a:gd name="connsiteY2" fmla="*/ 0 h 9024"/>
              <a:gd name="connsiteX3" fmla="*/ 10163 w 10163"/>
              <a:gd name="connsiteY3" fmla="*/ 9024 h 9024"/>
              <a:gd name="connsiteX4" fmla="*/ 4058 w 10163"/>
              <a:gd name="connsiteY4" fmla="*/ 6887 h 9024"/>
              <a:gd name="connsiteX0" fmla="*/ 3993 w 3993"/>
              <a:gd name="connsiteY0" fmla="*/ 7632 h 7632"/>
              <a:gd name="connsiteX1" fmla="*/ 40 w 3993"/>
              <a:gd name="connsiteY1" fmla="*/ 4451 h 7632"/>
              <a:gd name="connsiteX2" fmla="*/ 40 w 3993"/>
              <a:gd name="connsiteY2" fmla="*/ 0 h 7632"/>
              <a:gd name="connsiteX3" fmla="*/ 3993 w 3993"/>
              <a:gd name="connsiteY3" fmla="*/ 3180 h 7632"/>
              <a:gd name="connsiteX4" fmla="*/ 3993 w 3993"/>
              <a:gd name="connsiteY4" fmla="*/ 7632 h 7632"/>
              <a:gd name="connsiteX0" fmla="*/ 10000 w 10000"/>
              <a:gd name="connsiteY0" fmla="*/ 10000 h 10000"/>
              <a:gd name="connsiteX1" fmla="*/ 100 w 10000"/>
              <a:gd name="connsiteY1" fmla="*/ 5832 h 10000"/>
              <a:gd name="connsiteX2" fmla="*/ 100 w 10000"/>
              <a:gd name="connsiteY2" fmla="*/ 0 h 10000"/>
              <a:gd name="connsiteX3" fmla="*/ 9700 w 10000"/>
              <a:gd name="connsiteY3" fmla="*/ 4444 h 10000"/>
              <a:gd name="connsiteX4" fmla="*/ 10000 w 10000"/>
              <a:gd name="connsiteY4" fmla="*/ 10000 h 10000"/>
              <a:gd name="connsiteX0" fmla="*/ 10000 w 10000"/>
              <a:gd name="connsiteY0" fmla="*/ 10000 h 10000"/>
              <a:gd name="connsiteX1" fmla="*/ 100 w 10000"/>
              <a:gd name="connsiteY1" fmla="*/ 5832 h 10000"/>
              <a:gd name="connsiteX2" fmla="*/ 100 w 10000"/>
              <a:gd name="connsiteY2" fmla="*/ 0 h 10000"/>
              <a:gd name="connsiteX3" fmla="*/ 10000 w 10000"/>
              <a:gd name="connsiteY3" fmla="*/ 4167 h 10000"/>
              <a:gd name="connsiteX4" fmla="*/ 10000 w 10000"/>
              <a:gd name="connsiteY4" fmla="*/ 10000 h 10000"/>
              <a:gd name="connsiteX0" fmla="*/ 9900 w 9900"/>
              <a:gd name="connsiteY0" fmla="*/ 10000 h 10000"/>
              <a:gd name="connsiteX1" fmla="*/ 60 w 9900"/>
              <a:gd name="connsiteY1" fmla="*/ 5887 h 10000"/>
              <a:gd name="connsiteX2" fmla="*/ 0 w 9900"/>
              <a:gd name="connsiteY2" fmla="*/ 0 h 10000"/>
              <a:gd name="connsiteX3" fmla="*/ 9900 w 9900"/>
              <a:gd name="connsiteY3" fmla="*/ 4167 h 10000"/>
              <a:gd name="connsiteX4" fmla="*/ 9900 w 99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17 w 10017"/>
              <a:gd name="connsiteY0" fmla="*/ 10000 h 10000"/>
              <a:gd name="connsiteX1" fmla="*/ 10 w 10017"/>
              <a:gd name="connsiteY1" fmla="*/ 5841 h 10000"/>
              <a:gd name="connsiteX2" fmla="*/ 17 w 10017"/>
              <a:gd name="connsiteY2" fmla="*/ 0 h 10000"/>
              <a:gd name="connsiteX3" fmla="*/ 10017 w 10017"/>
              <a:gd name="connsiteY3" fmla="*/ 4167 h 10000"/>
              <a:gd name="connsiteX4" fmla="*/ 10017 w 10017"/>
              <a:gd name="connsiteY4" fmla="*/ 10000 h 10000"/>
              <a:gd name="connsiteX0" fmla="*/ 10034 w 10034"/>
              <a:gd name="connsiteY0" fmla="*/ 10000 h 10000"/>
              <a:gd name="connsiteX1" fmla="*/ 27 w 10034"/>
              <a:gd name="connsiteY1" fmla="*/ 5841 h 10000"/>
              <a:gd name="connsiteX2" fmla="*/ 0 w 10034"/>
              <a:gd name="connsiteY2" fmla="*/ 0 h 10000"/>
              <a:gd name="connsiteX3" fmla="*/ 10034 w 10034"/>
              <a:gd name="connsiteY3" fmla="*/ 4167 h 10000"/>
              <a:gd name="connsiteX4" fmla="*/ 10034 w 10034"/>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 h="10000">
                <a:moveTo>
                  <a:pt x="10034" y="10000"/>
                </a:moveTo>
                <a:lnTo>
                  <a:pt x="27" y="5841"/>
                </a:lnTo>
                <a:cubicBezTo>
                  <a:pt x="-14" y="4915"/>
                  <a:pt x="43" y="788"/>
                  <a:pt x="0" y="0"/>
                </a:cubicBezTo>
                <a:lnTo>
                  <a:pt x="10034" y="4167"/>
                </a:lnTo>
                <a:lnTo>
                  <a:pt x="10034" y="10000"/>
                </a:lnTo>
                <a:close/>
              </a:path>
            </a:pathLst>
          </a:custGeom>
          <a:solidFill>
            <a:srgbClr val="FF4C00"/>
          </a:solidFill>
          <a:ln>
            <a:noFill/>
          </a:ln>
          <a:effectLst/>
        </p:spPr>
        <p:txBody>
          <a:bodyPr vert="horz" wrap="square" lIns="121920" tIns="60960" rIns="121920" bIns="60960" numCol="1" anchor="t" anchorCtr="0" compatLnSpc="1">
            <a:prstTxWarp prst="textNoShape">
              <a:avLst/>
            </a:prstTxWarp>
          </a:bodyPr>
          <a:lstStyle/>
          <a:p>
            <a:r>
              <a:rPr lang="en-US" sz="2400" dirty="0"/>
              <a:t> </a:t>
            </a:r>
            <a:endParaRPr lang="id-ID" sz="2400" dirty="0"/>
          </a:p>
        </p:txBody>
      </p:sp>
      <p:sp>
        <p:nvSpPr>
          <p:cNvPr id="14" name="Freeform 7">
            <a:extLst>
              <a:ext uri="{FF2B5EF4-FFF2-40B4-BE49-F238E27FC236}">
                <a16:creationId xmlns:a16="http://schemas.microsoft.com/office/drawing/2014/main" id="{5479FF7A-B89E-403D-A9AA-FCC6C5938941}"/>
              </a:ext>
            </a:extLst>
          </p:cNvPr>
          <p:cNvSpPr>
            <a:spLocks/>
          </p:cNvSpPr>
          <p:nvPr userDrawn="1"/>
        </p:nvSpPr>
        <p:spPr bwMode="auto">
          <a:xfrm flipH="1">
            <a:off x="4913145" y="4288999"/>
            <a:ext cx="4671659" cy="2568807"/>
          </a:xfrm>
          <a:custGeom>
            <a:avLst/>
            <a:gdLst>
              <a:gd name="T0" fmla="*/ 2048 w 2048"/>
              <a:gd name="T1" fmla="*/ 1303 h 1303"/>
              <a:gd name="T2" fmla="*/ 0 w 2048"/>
              <a:gd name="T3" fmla="*/ 150 h 1303"/>
              <a:gd name="T4" fmla="*/ 0 w 2048"/>
              <a:gd name="T5" fmla="*/ 0 h 1303"/>
              <a:gd name="T6" fmla="*/ 2048 w 2048"/>
              <a:gd name="T7" fmla="*/ 1151 h 1303"/>
              <a:gd name="T8" fmla="*/ 2048 w 2048"/>
              <a:gd name="T9" fmla="*/ 1303 h 1303"/>
              <a:gd name="connsiteX0" fmla="*/ 10122 w 10122"/>
              <a:gd name="connsiteY0" fmla="*/ 10191 h 10191"/>
              <a:gd name="connsiteX1" fmla="*/ 122 w 10122"/>
              <a:gd name="connsiteY1" fmla="*/ 1342 h 10191"/>
              <a:gd name="connsiteX2" fmla="*/ 0 w 10122"/>
              <a:gd name="connsiteY2" fmla="*/ 0 h 10191"/>
              <a:gd name="connsiteX3" fmla="*/ 10122 w 10122"/>
              <a:gd name="connsiteY3" fmla="*/ 9024 h 10191"/>
              <a:gd name="connsiteX4" fmla="*/ 10122 w 10122"/>
              <a:gd name="connsiteY4" fmla="*/ 10191 h 10191"/>
              <a:gd name="connsiteX0" fmla="*/ 10163 w 10163"/>
              <a:gd name="connsiteY0" fmla="*/ 10191 h 10191"/>
              <a:gd name="connsiteX1" fmla="*/ 41 w 10163"/>
              <a:gd name="connsiteY1" fmla="*/ 4017 h 10191"/>
              <a:gd name="connsiteX2" fmla="*/ 41 w 10163"/>
              <a:gd name="connsiteY2" fmla="*/ 0 h 10191"/>
              <a:gd name="connsiteX3" fmla="*/ 10163 w 10163"/>
              <a:gd name="connsiteY3" fmla="*/ 9024 h 10191"/>
              <a:gd name="connsiteX4" fmla="*/ 10163 w 10163"/>
              <a:gd name="connsiteY4" fmla="*/ 10191 h 10191"/>
              <a:gd name="connsiteX0" fmla="*/ 4058 w 10163"/>
              <a:gd name="connsiteY0" fmla="*/ 6887 h 9024"/>
              <a:gd name="connsiteX1" fmla="*/ 41 w 10163"/>
              <a:gd name="connsiteY1" fmla="*/ 4017 h 9024"/>
              <a:gd name="connsiteX2" fmla="*/ 41 w 10163"/>
              <a:gd name="connsiteY2" fmla="*/ 0 h 9024"/>
              <a:gd name="connsiteX3" fmla="*/ 10163 w 10163"/>
              <a:gd name="connsiteY3" fmla="*/ 9024 h 9024"/>
              <a:gd name="connsiteX4" fmla="*/ 4058 w 10163"/>
              <a:gd name="connsiteY4" fmla="*/ 6887 h 9024"/>
              <a:gd name="connsiteX0" fmla="*/ 3993 w 3993"/>
              <a:gd name="connsiteY0" fmla="*/ 7632 h 7632"/>
              <a:gd name="connsiteX1" fmla="*/ 40 w 3993"/>
              <a:gd name="connsiteY1" fmla="*/ 4451 h 7632"/>
              <a:gd name="connsiteX2" fmla="*/ 40 w 3993"/>
              <a:gd name="connsiteY2" fmla="*/ 0 h 7632"/>
              <a:gd name="connsiteX3" fmla="*/ 3993 w 3993"/>
              <a:gd name="connsiteY3" fmla="*/ 3180 h 7632"/>
              <a:gd name="connsiteX4" fmla="*/ 3993 w 3993"/>
              <a:gd name="connsiteY4" fmla="*/ 7632 h 7632"/>
              <a:gd name="connsiteX0" fmla="*/ 10000 w 10000"/>
              <a:gd name="connsiteY0" fmla="*/ 10000 h 10000"/>
              <a:gd name="connsiteX1" fmla="*/ 100 w 10000"/>
              <a:gd name="connsiteY1" fmla="*/ 5832 h 10000"/>
              <a:gd name="connsiteX2" fmla="*/ 100 w 10000"/>
              <a:gd name="connsiteY2" fmla="*/ 0 h 10000"/>
              <a:gd name="connsiteX3" fmla="*/ 9700 w 10000"/>
              <a:gd name="connsiteY3" fmla="*/ 4444 h 10000"/>
              <a:gd name="connsiteX4" fmla="*/ 10000 w 10000"/>
              <a:gd name="connsiteY4" fmla="*/ 10000 h 10000"/>
              <a:gd name="connsiteX0" fmla="*/ 10000 w 10000"/>
              <a:gd name="connsiteY0" fmla="*/ 10000 h 10000"/>
              <a:gd name="connsiteX1" fmla="*/ 100 w 10000"/>
              <a:gd name="connsiteY1" fmla="*/ 5832 h 10000"/>
              <a:gd name="connsiteX2" fmla="*/ 100 w 10000"/>
              <a:gd name="connsiteY2" fmla="*/ 0 h 10000"/>
              <a:gd name="connsiteX3" fmla="*/ 10000 w 10000"/>
              <a:gd name="connsiteY3" fmla="*/ 4167 h 10000"/>
              <a:gd name="connsiteX4" fmla="*/ 10000 w 10000"/>
              <a:gd name="connsiteY4" fmla="*/ 10000 h 10000"/>
              <a:gd name="connsiteX0" fmla="*/ 9900 w 9900"/>
              <a:gd name="connsiteY0" fmla="*/ 10000 h 10000"/>
              <a:gd name="connsiteX1" fmla="*/ 60 w 9900"/>
              <a:gd name="connsiteY1" fmla="*/ 5887 h 10000"/>
              <a:gd name="connsiteX2" fmla="*/ 0 w 9900"/>
              <a:gd name="connsiteY2" fmla="*/ 0 h 10000"/>
              <a:gd name="connsiteX3" fmla="*/ 9900 w 9900"/>
              <a:gd name="connsiteY3" fmla="*/ 4167 h 10000"/>
              <a:gd name="connsiteX4" fmla="*/ 9900 w 99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17 w 10017"/>
              <a:gd name="connsiteY0" fmla="*/ 10000 h 10000"/>
              <a:gd name="connsiteX1" fmla="*/ 10 w 10017"/>
              <a:gd name="connsiteY1" fmla="*/ 5841 h 10000"/>
              <a:gd name="connsiteX2" fmla="*/ 17 w 10017"/>
              <a:gd name="connsiteY2" fmla="*/ 0 h 10000"/>
              <a:gd name="connsiteX3" fmla="*/ 10017 w 10017"/>
              <a:gd name="connsiteY3" fmla="*/ 4167 h 10000"/>
              <a:gd name="connsiteX4" fmla="*/ 10017 w 10017"/>
              <a:gd name="connsiteY4" fmla="*/ 10000 h 10000"/>
              <a:gd name="connsiteX0" fmla="*/ 10034 w 10034"/>
              <a:gd name="connsiteY0" fmla="*/ 10000 h 10000"/>
              <a:gd name="connsiteX1" fmla="*/ 27 w 10034"/>
              <a:gd name="connsiteY1" fmla="*/ 5841 h 10000"/>
              <a:gd name="connsiteX2" fmla="*/ 0 w 10034"/>
              <a:gd name="connsiteY2" fmla="*/ 0 h 10000"/>
              <a:gd name="connsiteX3" fmla="*/ 10034 w 10034"/>
              <a:gd name="connsiteY3" fmla="*/ 4167 h 10000"/>
              <a:gd name="connsiteX4" fmla="*/ 10034 w 10034"/>
              <a:gd name="connsiteY4" fmla="*/ 10000 h 10000"/>
              <a:gd name="connsiteX0" fmla="*/ 10034 w 10034"/>
              <a:gd name="connsiteY0" fmla="*/ 5849 h 5849"/>
              <a:gd name="connsiteX1" fmla="*/ 27 w 10034"/>
              <a:gd name="connsiteY1" fmla="*/ 5841 h 5849"/>
              <a:gd name="connsiteX2" fmla="*/ 0 w 10034"/>
              <a:gd name="connsiteY2" fmla="*/ 0 h 5849"/>
              <a:gd name="connsiteX3" fmla="*/ 10034 w 10034"/>
              <a:gd name="connsiteY3" fmla="*/ 4167 h 5849"/>
              <a:gd name="connsiteX4" fmla="*/ 10034 w 10034"/>
              <a:gd name="connsiteY4" fmla="*/ 5849 h 5849"/>
              <a:gd name="connsiteX0" fmla="*/ 10017 w 10017"/>
              <a:gd name="connsiteY0" fmla="*/ 8649 h 9986"/>
              <a:gd name="connsiteX1" fmla="*/ 27 w 10017"/>
              <a:gd name="connsiteY1" fmla="*/ 9986 h 9986"/>
              <a:gd name="connsiteX2" fmla="*/ 0 w 10017"/>
              <a:gd name="connsiteY2" fmla="*/ 0 h 9986"/>
              <a:gd name="connsiteX3" fmla="*/ 10000 w 10017"/>
              <a:gd name="connsiteY3" fmla="*/ 7124 h 9986"/>
              <a:gd name="connsiteX4" fmla="*/ 10017 w 10017"/>
              <a:gd name="connsiteY4" fmla="*/ 8649 h 9986"/>
              <a:gd name="connsiteX0" fmla="*/ 10002 w 10002"/>
              <a:gd name="connsiteY0" fmla="*/ 8661 h 8661"/>
              <a:gd name="connsiteX1" fmla="*/ 12 w 10002"/>
              <a:gd name="connsiteY1" fmla="*/ 8647 h 8661"/>
              <a:gd name="connsiteX2" fmla="*/ 2 w 10002"/>
              <a:gd name="connsiteY2" fmla="*/ 0 h 8661"/>
              <a:gd name="connsiteX3" fmla="*/ 9985 w 10002"/>
              <a:gd name="connsiteY3" fmla="*/ 7134 h 8661"/>
              <a:gd name="connsiteX4" fmla="*/ 10002 w 10002"/>
              <a:gd name="connsiteY4" fmla="*/ 8661 h 8661"/>
              <a:gd name="connsiteX0" fmla="*/ 9998 w 9998"/>
              <a:gd name="connsiteY0" fmla="*/ 10000 h 10000"/>
              <a:gd name="connsiteX1" fmla="*/ 10 w 9998"/>
              <a:gd name="connsiteY1" fmla="*/ 9984 h 10000"/>
              <a:gd name="connsiteX2" fmla="*/ 0 w 9998"/>
              <a:gd name="connsiteY2" fmla="*/ 0 h 10000"/>
              <a:gd name="connsiteX3" fmla="*/ 9981 w 9998"/>
              <a:gd name="connsiteY3" fmla="*/ 8237 h 10000"/>
              <a:gd name="connsiteX4" fmla="*/ 9998 w 9998"/>
              <a:gd name="connsiteY4" fmla="*/ 10000 h 10000"/>
              <a:gd name="connsiteX0" fmla="*/ 10001 w 10001"/>
              <a:gd name="connsiteY0" fmla="*/ 10000 h 10000"/>
              <a:gd name="connsiteX1" fmla="*/ 11 w 10001"/>
              <a:gd name="connsiteY1" fmla="*/ 9984 h 10000"/>
              <a:gd name="connsiteX2" fmla="*/ 1 w 10001"/>
              <a:gd name="connsiteY2" fmla="*/ 0 h 10000"/>
              <a:gd name="connsiteX3" fmla="*/ 9984 w 10001"/>
              <a:gd name="connsiteY3" fmla="*/ 8237 h 10000"/>
              <a:gd name="connsiteX4" fmla="*/ 10001 w 10001"/>
              <a:gd name="connsiteY4" fmla="*/ 10000 h 10000"/>
              <a:gd name="connsiteX0" fmla="*/ 10001 w 10001"/>
              <a:gd name="connsiteY0" fmla="*/ 10000 h 10000"/>
              <a:gd name="connsiteX1" fmla="*/ 11 w 10001"/>
              <a:gd name="connsiteY1" fmla="*/ 9984 h 10000"/>
              <a:gd name="connsiteX2" fmla="*/ 1 w 10001"/>
              <a:gd name="connsiteY2" fmla="*/ 0 h 10000"/>
              <a:gd name="connsiteX3" fmla="*/ 9984 w 10001"/>
              <a:gd name="connsiteY3" fmla="*/ 8237 h 10000"/>
              <a:gd name="connsiteX4" fmla="*/ 10001 w 10001"/>
              <a:gd name="connsiteY4" fmla="*/ 10000 h 10000"/>
              <a:gd name="connsiteX0" fmla="*/ 9990 w 9990"/>
              <a:gd name="connsiteY0" fmla="*/ 9969 h 9969"/>
              <a:gd name="connsiteX1" fmla="*/ 0 w 9990"/>
              <a:gd name="connsiteY1" fmla="*/ 9953 h 9969"/>
              <a:gd name="connsiteX2" fmla="*/ 40 w 9990"/>
              <a:gd name="connsiteY2" fmla="*/ 0 h 9969"/>
              <a:gd name="connsiteX3" fmla="*/ 9973 w 9990"/>
              <a:gd name="connsiteY3" fmla="*/ 8206 h 9969"/>
              <a:gd name="connsiteX4" fmla="*/ 9990 w 9990"/>
              <a:gd name="connsiteY4" fmla="*/ 9969 h 9969"/>
              <a:gd name="connsiteX0" fmla="*/ 10000 w 10000"/>
              <a:gd name="connsiteY0" fmla="*/ 10031 h 10031"/>
              <a:gd name="connsiteX1" fmla="*/ 0 w 10000"/>
              <a:gd name="connsiteY1" fmla="*/ 10015 h 10031"/>
              <a:gd name="connsiteX2" fmla="*/ 6 w 10000"/>
              <a:gd name="connsiteY2" fmla="*/ 0 h 10031"/>
              <a:gd name="connsiteX3" fmla="*/ 9983 w 10000"/>
              <a:gd name="connsiteY3" fmla="*/ 8263 h 10031"/>
              <a:gd name="connsiteX4" fmla="*/ 10000 w 10000"/>
              <a:gd name="connsiteY4" fmla="*/ 10031 h 10031"/>
              <a:gd name="connsiteX0" fmla="*/ 10003 w 10003"/>
              <a:gd name="connsiteY0" fmla="*/ 10031 h 10031"/>
              <a:gd name="connsiteX1" fmla="*/ 3 w 10003"/>
              <a:gd name="connsiteY1" fmla="*/ 10015 h 10031"/>
              <a:gd name="connsiteX2" fmla="*/ 9 w 10003"/>
              <a:gd name="connsiteY2" fmla="*/ 0 h 10031"/>
              <a:gd name="connsiteX3" fmla="*/ 9986 w 10003"/>
              <a:gd name="connsiteY3" fmla="*/ 8263 h 10031"/>
              <a:gd name="connsiteX4" fmla="*/ 10003 w 10003"/>
              <a:gd name="connsiteY4" fmla="*/ 10031 h 10031"/>
              <a:gd name="connsiteX0" fmla="*/ 10009 w 10009"/>
              <a:gd name="connsiteY0" fmla="*/ 10031 h 10031"/>
              <a:gd name="connsiteX1" fmla="*/ 9 w 10009"/>
              <a:gd name="connsiteY1" fmla="*/ 10015 h 10031"/>
              <a:gd name="connsiteX2" fmla="*/ 15 w 10009"/>
              <a:gd name="connsiteY2" fmla="*/ 0 h 10031"/>
              <a:gd name="connsiteX3" fmla="*/ 9992 w 10009"/>
              <a:gd name="connsiteY3" fmla="*/ 8263 h 10031"/>
              <a:gd name="connsiteX4" fmla="*/ 10009 w 10009"/>
              <a:gd name="connsiteY4" fmla="*/ 10031 h 10031"/>
              <a:gd name="connsiteX0" fmla="*/ 9975 w 9992"/>
              <a:gd name="connsiteY0" fmla="*/ 10031 h 10031"/>
              <a:gd name="connsiteX1" fmla="*/ 9 w 9992"/>
              <a:gd name="connsiteY1" fmla="*/ 10015 h 10031"/>
              <a:gd name="connsiteX2" fmla="*/ 15 w 9992"/>
              <a:gd name="connsiteY2" fmla="*/ 0 h 10031"/>
              <a:gd name="connsiteX3" fmla="*/ 9992 w 9992"/>
              <a:gd name="connsiteY3" fmla="*/ 8263 h 10031"/>
              <a:gd name="connsiteX4" fmla="*/ 9975 w 9992"/>
              <a:gd name="connsiteY4" fmla="*/ 10031 h 10031"/>
              <a:gd name="connsiteX0" fmla="*/ 10017 w 10017"/>
              <a:gd name="connsiteY0" fmla="*/ 10000 h 10000"/>
              <a:gd name="connsiteX1" fmla="*/ 9 w 10017"/>
              <a:gd name="connsiteY1" fmla="*/ 9984 h 10000"/>
              <a:gd name="connsiteX2" fmla="*/ 15 w 10017"/>
              <a:gd name="connsiteY2" fmla="*/ 0 h 10000"/>
              <a:gd name="connsiteX3" fmla="*/ 10000 w 10017"/>
              <a:gd name="connsiteY3" fmla="*/ 8237 h 10000"/>
              <a:gd name="connsiteX4" fmla="*/ 10017 w 10017"/>
              <a:gd name="connsiteY4" fmla="*/ 10000 h 10000"/>
              <a:gd name="connsiteX0" fmla="*/ 10000 w 10001"/>
              <a:gd name="connsiteY0" fmla="*/ 10000 h 10000"/>
              <a:gd name="connsiteX1" fmla="*/ 9 w 10001"/>
              <a:gd name="connsiteY1" fmla="*/ 9984 h 10000"/>
              <a:gd name="connsiteX2" fmla="*/ 15 w 10001"/>
              <a:gd name="connsiteY2" fmla="*/ 0 h 10000"/>
              <a:gd name="connsiteX3" fmla="*/ 10000 w 10001"/>
              <a:gd name="connsiteY3" fmla="*/ 8237 h 10000"/>
              <a:gd name="connsiteX4" fmla="*/ 10000 w 10001"/>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0000">
                <a:moveTo>
                  <a:pt x="10000" y="10000"/>
                </a:moveTo>
                <a:lnTo>
                  <a:pt x="9" y="9984"/>
                </a:lnTo>
                <a:cubicBezTo>
                  <a:pt x="1" y="8123"/>
                  <a:pt x="-9" y="1620"/>
                  <a:pt x="15" y="0"/>
                </a:cubicBezTo>
                <a:lnTo>
                  <a:pt x="10000" y="8237"/>
                </a:lnTo>
                <a:cubicBezTo>
                  <a:pt x="10006" y="8825"/>
                  <a:pt x="9994" y="9412"/>
                  <a:pt x="10000" y="10000"/>
                </a:cubicBezTo>
                <a:close/>
              </a:path>
            </a:pathLst>
          </a:custGeom>
          <a:solidFill>
            <a:srgbClr val="FF4C00"/>
          </a:solidFill>
          <a:ln>
            <a:noFill/>
          </a:ln>
          <a:effectLst/>
        </p:spPr>
        <p:txBody>
          <a:bodyPr vert="horz" wrap="square" lIns="121920" tIns="60960" rIns="121920" bIns="60960" numCol="1" anchor="t" anchorCtr="0" compatLnSpc="1">
            <a:prstTxWarp prst="textNoShape">
              <a:avLst/>
            </a:prstTxWarp>
          </a:bodyPr>
          <a:lstStyle/>
          <a:p>
            <a:r>
              <a:rPr lang="en-US" sz="2400" dirty="0"/>
              <a:t> </a:t>
            </a:r>
            <a:endParaRPr lang="id-ID" sz="2400" dirty="0"/>
          </a:p>
        </p:txBody>
      </p:sp>
      <p:pic>
        <p:nvPicPr>
          <p:cNvPr id="16" name="Рисунок 15" descr="Logo"/>
          <p:cNvPicPr>
            <a:picLocks noChangeAspect="1"/>
          </p:cNvPicPr>
          <p:nvPr userDrawn="1"/>
        </p:nvPicPr>
        <p:blipFill>
          <a:blip r:embed="rId2" cstate="print"/>
          <a:stretch>
            <a:fillRect/>
          </a:stretch>
        </p:blipFill>
        <p:spPr>
          <a:xfrm>
            <a:off x="10247203" y="644691"/>
            <a:ext cx="1397307" cy="768085"/>
          </a:xfrm>
          <a:prstGeom prst="rect">
            <a:avLst/>
          </a:prstGeom>
        </p:spPr>
      </p:pic>
      <p:sp>
        <p:nvSpPr>
          <p:cNvPr id="13" name="Текст 3"/>
          <p:cNvSpPr>
            <a:spLocks noGrp="1"/>
          </p:cNvSpPr>
          <p:nvPr>
            <p:ph type="body" sz="quarter" idx="11"/>
          </p:nvPr>
        </p:nvSpPr>
        <p:spPr>
          <a:xfrm>
            <a:off x="623392" y="2958933"/>
            <a:ext cx="3168352" cy="2774323"/>
          </a:xfrm>
        </p:spPr>
        <p:txBody>
          <a:bodyPr>
            <a:normAutofit/>
          </a:bodyPr>
          <a:lstStyle>
            <a:lvl1pPr marL="0" indent="0" algn="l">
              <a:buNone/>
              <a:defRPr sz="1067">
                <a:solidFill>
                  <a:schemeClr val="bg1"/>
                </a:solidFill>
                <a:latin typeface="Golos UI" panose="020B0504020202020204" pitchFamily="34" charset="-52"/>
                <a:cs typeface="Golos UI" panose="020B0504020202020204" pitchFamily="34" charset="-52"/>
              </a:defRPr>
            </a:lvl1pPr>
            <a:lvl2pPr marL="609585" indent="0">
              <a:buNone/>
              <a:defRPr>
                <a:solidFill>
                  <a:schemeClr val="bg1"/>
                </a:solidFill>
                <a:latin typeface="Golos UI" panose="020B0504020202020204" pitchFamily="34" charset="-52"/>
                <a:cs typeface="Golos UI" panose="020B0504020202020204" pitchFamily="34" charset="-52"/>
              </a:defRPr>
            </a:lvl2pPr>
            <a:lvl3pPr marL="1219170" indent="0">
              <a:buNone/>
              <a:defRPr>
                <a:solidFill>
                  <a:schemeClr val="bg1"/>
                </a:solidFill>
                <a:latin typeface="Golos UI" panose="020B0504020202020204" pitchFamily="34" charset="-52"/>
                <a:cs typeface="Golos UI" panose="020B0504020202020204" pitchFamily="34" charset="-52"/>
              </a:defRPr>
            </a:lvl3pPr>
            <a:lvl4pPr marL="1828754" indent="0">
              <a:buNone/>
              <a:defRPr>
                <a:solidFill>
                  <a:schemeClr val="bg1"/>
                </a:solidFill>
                <a:latin typeface="Golos UI" panose="020B0504020202020204" pitchFamily="34" charset="-52"/>
                <a:cs typeface="Golos UI" panose="020B0504020202020204" pitchFamily="34" charset="-52"/>
              </a:defRPr>
            </a:lvl4pPr>
            <a:lvl5pPr marL="2438339" indent="0">
              <a:buNone/>
              <a:defRPr>
                <a:solidFill>
                  <a:schemeClr val="bg1"/>
                </a:solidFill>
                <a:latin typeface="Golos UI" panose="020B0504020202020204" pitchFamily="34" charset="-52"/>
                <a:cs typeface="Golos UI" panose="020B0504020202020204" pitchFamily="34" charset="-52"/>
              </a:defRPr>
            </a:lvl5pPr>
          </a:lstStyle>
          <a:p>
            <a:pPr lvl="0"/>
            <a:r>
              <a:rPr lang="ru-RU" dirty="0"/>
              <a:t>Образец текста</a:t>
            </a:r>
          </a:p>
        </p:txBody>
      </p:sp>
      <p:sp>
        <p:nvSpPr>
          <p:cNvPr id="17" name="Текст 3"/>
          <p:cNvSpPr>
            <a:spLocks noGrp="1"/>
          </p:cNvSpPr>
          <p:nvPr>
            <p:ph type="body" sz="quarter" idx="12"/>
          </p:nvPr>
        </p:nvSpPr>
        <p:spPr>
          <a:xfrm>
            <a:off x="3887755" y="2958934"/>
            <a:ext cx="3168352" cy="2294269"/>
          </a:xfrm>
        </p:spPr>
        <p:txBody>
          <a:bodyPr>
            <a:normAutofit/>
          </a:bodyPr>
          <a:lstStyle>
            <a:lvl1pPr marL="0" indent="0" algn="l">
              <a:buNone/>
              <a:defRPr sz="1067">
                <a:solidFill>
                  <a:schemeClr val="bg1"/>
                </a:solidFill>
                <a:latin typeface="Golos UI" panose="020B0504020202020204" pitchFamily="34" charset="-52"/>
                <a:cs typeface="Golos UI" panose="020B0504020202020204" pitchFamily="34" charset="-52"/>
              </a:defRPr>
            </a:lvl1pPr>
            <a:lvl2pPr marL="609585" indent="0">
              <a:buNone/>
              <a:defRPr>
                <a:solidFill>
                  <a:schemeClr val="bg1"/>
                </a:solidFill>
                <a:latin typeface="Golos UI" panose="020B0504020202020204" pitchFamily="34" charset="-52"/>
                <a:cs typeface="Golos UI" panose="020B0504020202020204" pitchFamily="34" charset="-52"/>
              </a:defRPr>
            </a:lvl2pPr>
            <a:lvl3pPr marL="1219170" indent="0">
              <a:buNone/>
              <a:defRPr>
                <a:solidFill>
                  <a:schemeClr val="bg1"/>
                </a:solidFill>
                <a:latin typeface="Golos UI" panose="020B0504020202020204" pitchFamily="34" charset="-52"/>
                <a:cs typeface="Golos UI" panose="020B0504020202020204" pitchFamily="34" charset="-52"/>
              </a:defRPr>
            </a:lvl3pPr>
            <a:lvl4pPr marL="1828754" indent="0">
              <a:buNone/>
              <a:defRPr>
                <a:solidFill>
                  <a:schemeClr val="bg1"/>
                </a:solidFill>
                <a:latin typeface="Golos UI" panose="020B0504020202020204" pitchFamily="34" charset="-52"/>
                <a:cs typeface="Golos UI" panose="020B0504020202020204" pitchFamily="34" charset="-52"/>
              </a:defRPr>
            </a:lvl4pPr>
            <a:lvl5pPr marL="2438339" indent="0">
              <a:buNone/>
              <a:defRPr>
                <a:solidFill>
                  <a:schemeClr val="bg1"/>
                </a:solidFill>
                <a:latin typeface="Golos UI" panose="020B0504020202020204" pitchFamily="34" charset="-52"/>
                <a:cs typeface="Golos UI" panose="020B0504020202020204" pitchFamily="34" charset="-52"/>
              </a:defRPr>
            </a:lvl5pPr>
          </a:lstStyle>
          <a:p>
            <a:pPr lvl="0"/>
            <a:r>
              <a:rPr lang="ru-RU" dirty="0"/>
              <a:t>Образец текста</a:t>
            </a:r>
          </a:p>
        </p:txBody>
      </p:sp>
    </p:spTree>
    <p:extLst>
      <p:ext uri="{BB962C8B-B14F-4D97-AF65-F5344CB8AC3E}">
        <p14:creationId xmlns:p14="http://schemas.microsoft.com/office/powerpoint/2010/main" val="231193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withEffect">
                                  <p:stCondLst>
                                    <p:cond delay="1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9" decel="100000" fill="hold" grpId="0" nodeType="withEffect">
                                  <p:stCondLst>
                                    <p:cond delay="125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0-#ppt_w/2"/>
                                          </p:val>
                                        </p:tav>
                                        <p:tav tm="100000">
                                          <p:val>
                                            <p:strVal val="#ppt_x"/>
                                          </p:val>
                                        </p:tav>
                                      </p:tavLst>
                                    </p:anim>
                                    <p:anim calcmode="lin" valueType="num">
                                      <p:cBhvr additive="base">
                                        <p:cTn id="12" dur="10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9" decel="100000" fill="hold" grpId="0" nodeType="withEffect">
                                  <p:stCondLst>
                                    <p:cond delay="125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0-#ppt_w/2"/>
                                          </p:val>
                                        </p:tav>
                                        <p:tav tm="100000">
                                          <p:val>
                                            <p:strVal val="#ppt_x"/>
                                          </p:val>
                                        </p:tav>
                                      </p:tavLst>
                                    </p:anim>
                                    <p:anim calcmode="lin" valueType="num">
                                      <p:cBhvr additive="base">
                                        <p:cTn id="16"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Раздел 1">
    <p:bg>
      <p:bgPr>
        <a:solidFill>
          <a:srgbClr val="101E29"/>
        </a:solidFill>
        <a:effectLst/>
      </p:bgPr>
    </p:bg>
    <p:spTree>
      <p:nvGrpSpPr>
        <p:cNvPr id="1" name=""/>
        <p:cNvGrpSpPr/>
        <p:nvPr/>
      </p:nvGrpSpPr>
      <p:grpSpPr>
        <a:xfrm>
          <a:off x="0" y="0"/>
          <a:ext cx="0" cy="0"/>
          <a:chOff x="0" y="0"/>
          <a:chExt cx="0" cy="0"/>
        </a:xfrm>
      </p:grpSpPr>
      <p:sp>
        <p:nvSpPr>
          <p:cNvPr id="24" name="Рисунок 23"/>
          <p:cNvSpPr>
            <a:spLocks noGrp="1"/>
          </p:cNvSpPr>
          <p:nvPr>
            <p:ph type="pic" sz="quarter" idx="10"/>
          </p:nvPr>
        </p:nvSpPr>
        <p:spPr>
          <a:xfrm>
            <a:off x="0" y="-11558"/>
            <a:ext cx="12213189" cy="5595691"/>
          </a:xfrm>
          <a:custGeom>
            <a:avLst/>
            <a:gdLst>
              <a:gd name="connsiteX0" fmla="*/ 0 w 6192688"/>
              <a:gd name="connsiteY0" fmla="*/ 3816424 h 3816424"/>
              <a:gd name="connsiteX1" fmla="*/ 0 w 6192688"/>
              <a:gd name="connsiteY1" fmla="*/ 0 h 3816424"/>
              <a:gd name="connsiteX2" fmla="*/ 6192688 w 6192688"/>
              <a:gd name="connsiteY2" fmla="*/ 3816424 h 3816424"/>
              <a:gd name="connsiteX3" fmla="*/ 0 w 6192688"/>
              <a:gd name="connsiteY3" fmla="*/ 3816424 h 3816424"/>
              <a:gd name="connsiteX0" fmla="*/ 0 w 6120680"/>
              <a:gd name="connsiteY0" fmla="*/ 3816424 h 3816424"/>
              <a:gd name="connsiteX1" fmla="*/ 0 w 6120680"/>
              <a:gd name="connsiteY1" fmla="*/ 0 h 3816424"/>
              <a:gd name="connsiteX2" fmla="*/ 6120680 w 6120680"/>
              <a:gd name="connsiteY2" fmla="*/ 3312368 h 3816424"/>
              <a:gd name="connsiteX3" fmla="*/ 0 w 6120680"/>
              <a:gd name="connsiteY3" fmla="*/ 3816424 h 3816424"/>
              <a:gd name="connsiteX0" fmla="*/ 0 w 6192688"/>
              <a:gd name="connsiteY0" fmla="*/ 3816424 h 3816424"/>
              <a:gd name="connsiteX1" fmla="*/ 0 w 6192688"/>
              <a:gd name="connsiteY1" fmla="*/ 0 h 3816424"/>
              <a:gd name="connsiteX2" fmla="*/ 6192688 w 6192688"/>
              <a:gd name="connsiteY2" fmla="*/ 144016 h 3816424"/>
              <a:gd name="connsiteX3" fmla="*/ 0 w 6192688"/>
              <a:gd name="connsiteY3" fmla="*/ 3816424 h 3816424"/>
              <a:gd name="connsiteX0" fmla="*/ 6336704 w 6336704"/>
              <a:gd name="connsiteY0" fmla="*/ 3816424 h 3816424"/>
              <a:gd name="connsiteX1" fmla="*/ 0 w 6336704"/>
              <a:gd name="connsiteY1" fmla="*/ 0 h 3816424"/>
              <a:gd name="connsiteX2" fmla="*/ 6192688 w 6336704"/>
              <a:gd name="connsiteY2" fmla="*/ 144016 h 3816424"/>
              <a:gd name="connsiteX3" fmla="*/ 6336704 w 6336704"/>
              <a:gd name="connsiteY3" fmla="*/ 3816424 h 3816424"/>
              <a:gd name="connsiteX0" fmla="*/ 6336704 w 8172400"/>
              <a:gd name="connsiteY0" fmla="*/ 4155926 h 4155926"/>
              <a:gd name="connsiteX1" fmla="*/ 0 w 8172400"/>
              <a:gd name="connsiteY1" fmla="*/ 339502 h 4155926"/>
              <a:gd name="connsiteX2" fmla="*/ 8172400 w 8172400"/>
              <a:gd name="connsiteY2" fmla="*/ 0 h 4155926"/>
              <a:gd name="connsiteX3" fmla="*/ 6336704 w 8172400"/>
              <a:gd name="connsiteY3" fmla="*/ 4155926 h 4155926"/>
              <a:gd name="connsiteX0" fmla="*/ 7308304 w 9144000"/>
              <a:gd name="connsiteY0" fmla="*/ 4155926 h 4155926"/>
              <a:gd name="connsiteX1" fmla="*/ 0 w 9144000"/>
              <a:gd name="connsiteY1" fmla="*/ 0 h 4155926"/>
              <a:gd name="connsiteX2" fmla="*/ 9144000 w 9144000"/>
              <a:gd name="connsiteY2" fmla="*/ 0 h 4155926"/>
              <a:gd name="connsiteX3" fmla="*/ 7308304 w 9144000"/>
              <a:gd name="connsiteY3" fmla="*/ 4155926 h 4155926"/>
              <a:gd name="connsiteX0" fmla="*/ 9144000 w 9144000"/>
              <a:gd name="connsiteY0" fmla="*/ 4227934 h 4227934"/>
              <a:gd name="connsiteX1" fmla="*/ 0 w 9144000"/>
              <a:gd name="connsiteY1" fmla="*/ 0 h 4227934"/>
              <a:gd name="connsiteX2" fmla="*/ 9144000 w 9144000"/>
              <a:gd name="connsiteY2" fmla="*/ 0 h 4227934"/>
              <a:gd name="connsiteX3" fmla="*/ 9144000 w 9144000"/>
              <a:gd name="connsiteY3" fmla="*/ 4227934 h 4227934"/>
              <a:gd name="connsiteX0" fmla="*/ 9148334 w 9148334"/>
              <a:gd name="connsiteY0" fmla="*/ 4186305 h 4186305"/>
              <a:gd name="connsiteX1" fmla="*/ 0 w 9148334"/>
              <a:gd name="connsiteY1" fmla="*/ 0 h 4186305"/>
              <a:gd name="connsiteX2" fmla="*/ 9144000 w 9148334"/>
              <a:gd name="connsiteY2" fmla="*/ 0 h 4186305"/>
              <a:gd name="connsiteX3" fmla="*/ 9148334 w 9148334"/>
              <a:gd name="connsiteY3" fmla="*/ 4186305 h 4186305"/>
              <a:gd name="connsiteX0" fmla="*/ 9148334 w 9148334"/>
              <a:gd name="connsiteY0" fmla="*/ 4151679 h 4151679"/>
              <a:gd name="connsiteX1" fmla="*/ 0 w 9148334"/>
              <a:gd name="connsiteY1" fmla="*/ 0 h 4151679"/>
              <a:gd name="connsiteX2" fmla="*/ 9144000 w 9148334"/>
              <a:gd name="connsiteY2" fmla="*/ 0 h 4151679"/>
              <a:gd name="connsiteX3" fmla="*/ 9148334 w 9148334"/>
              <a:gd name="connsiteY3" fmla="*/ 4151679 h 4151679"/>
              <a:gd name="connsiteX0" fmla="*/ 9152668 w 9152668"/>
              <a:gd name="connsiteY0" fmla="*/ 4190682 h 4190682"/>
              <a:gd name="connsiteX1" fmla="*/ 0 w 9152668"/>
              <a:gd name="connsiteY1" fmla="*/ 0 h 4190682"/>
              <a:gd name="connsiteX2" fmla="*/ 9144000 w 9152668"/>
              <a:gd name="connsiteY2" fmla="*/ 0 h 4190682"/>
              <a:gd name="connsiteX3" fmla="*/ 9152668 w 9152668"/>
              <a:gd name="connsiteY3" fmla="*/ 4190682 h 4190682"/>
              <a:gd name="connsiteX0" fmla="*/ 9152668 w 9155557"/>
              <a:gd name="connsiteY0" fmla="*/ 4190682 h 4190682"/>
              <a:gd name="connsiteX1" fmla="*/ 0 w 9155557"/>
              <a:gd name="connsiteY1" fmla="*/ 0 h 4190682"/>
              <a:gd name="connsiteX2" fmla="*/ 9144000 w 9155557"/>
              <a:gd name="connsiteY2" fmla="*/ 0 h 4190682"/>
              <a:gd name="connsiteX3" fmla="*/ 9152668 w 9155557"/>
              <a:gd name="connsiteY3" fmla="*/ 4190682 h 4190682"/>
              <a:gd name="connsiteX0" fmla="*/ 9152668 w 9155557"/>
              <a:gd name="connsiteY0" fmla="*/ 4195016 h 4195016"/>
              <a:gd name="connsiteX1" fmla="*/ 0 w 9155557"/>
              <a:gd name="connsiteY1" fmla="*/ 0 h 4195016"/>
              <a:gd name="connsiteX2" fmla="*/ 9144000 w 9155557"/>
              <a:gd name="connsiteY2" fmla="*/ 0 h 4195016"/>
              <a:gd name="connsiteX3" fmla="*/ 9152668 w 9155557"/>
              <a:gd name="connsiteY3" fmla="*/ 4195016 h 4195016"/>
              <a:gd name="connsiteX0" fmla="*/ 9152668 w 9155557"/>
              <a:gd name="connsiteY0" fmla="*/ 4203684 h 4203684"/>
              <a:gd name="connsiteX1" fmla="*/ 0 w 9155557"/>
              <a:gd name="connsiteY1" fmla="*/ 8668 h 4203684"/>
              <a:gd name="connsiteX2" fmla="*/ 9044326 w 9155557"/>
              <a:gd name="connsiteY2" fmla="*/ 0 h 4203684"/>
              <a:gd name="connsiteX3" fmla="*/ 9152668 w 9155557"/>
              <a:gd name="connsiteY3" fmla="*/ 4203684 h 4203684"/>
              <a:gd name="connsiteX0" fmla="*/ 9152668 w 9155557"/>
              <a:gd name="connsiteY0" fmla="*/ 4203684 h 4203684"/>
              <a:gd name="connsiteX1" fmla="*/ 0 w 9155557"/>
              <a:gd name="connsiteY1" fmla="*/ 8668 h 4203684"/>
              <a:gd name="connsiteX2" fmla="*/ 9147496 w 9155557"/>
              <a:gd name="connsiteY2" fmla="*/ 0 h 4203684"/>
              <a:gd name="connsiteX3" fmla="*/ 9152668 w 9155557"/>
              <a:gd name="connsiteY3" fmla="*/ 4203684 h 4203684"/>
              <a:gd name="connsiteX0" fmla="*/ 9152668 w 9155557"/>
              <a:gd name="connsiteY0" fmla="*/ 4203684 h 4203684"/>
              <a:gd name="connsiteX1" fmla="*/ 0 w 9155557"/>
              <a:gd name="connsiteY1" fmla="*/ 8668 h 4203684"/>
              <a:gd name="connsiteX2" fmla="*/ 9147496 w 9155557"/>
              <a:gd name="connsiteY2" fmla="*/ 0 h 4203684"/>
              <a:gd name="connsiteX3" fmla="*/ 9152668 w 9155557"/>
              <a:gd name="connsiteY3" fmla="*/ 4203684 h 4203684"/>
              <a:gd name="connsiteX0" fmla="*/ 9152668 w 9155557"/>
              <a:gd name="connsiteY0" fmla="*/ 4203684 h 4203684"/>
              <a:gd name="connsiteX1" fmla="*/ 0 w 9155557"/>
              <a:gd name="connsiteY1" fmla="*/ 8668 h 4203684"/>
              <a:gd name="connsiteX2" fmla="*/ 9147496 w 9155557"/>
              <a:gd name="connsiteY2" fmla="*/ 0 h 4203684"/>
              <a:gd name="connsiteX3" fmla="*/ 9152668 w 9155557"/>
              <a:gd name="connsiteY3" fmla="*/ 4203684 h 4203684"/>
              <a:gd name="connsiteX0" fmla="*/ 9152668 w 9155557"/>
              <a:gd name="connsiteY0" fmla="*/ 4203684 h 4203684"/>
              <a:gd name="connsiteX1" fmla="*/ 0 w 9155557"/>
              <a:gd name="connsiteY1" fmla="*/ 8668 h 4203684"/>
              <a:gd name="connsiteX2" fmla="*/ 9147496 w 9155557"/>
              <a:gd name="connsiteY2" fmla="*/ 0 h 4203684"/>
              <a:gd name="connsiteX3" fmla="*/ 9152668 w 9155557"/>
              <a:gd name="connsiteY3" fmla="*/ 4203684 h 4203684"/>
              <a:gd name="connsiteX0" fmla="*/ 9152668 w 9155557"/>
              <a:gd name="connsiteY0" fmla="*/ 4203684 h 4203684"/>
              <a:gd name="connsiteX1" fmla="*/ 0 w 9155557"/>
              <a:gd name="connsiteY1" fmla="*/ 8668 h 4203684"/>
              <a:gd name="connsiteX2" fmla="*/ 9147496 w 9155557"/>
              <a:gd name="connsiteY2" fmla="*/ 0 h 4203684"/>
              <a:gd name="connsiteX3" fmla="*/ 9152668 w 9155557"/>
              <a:gd name="connsiteY3" fmla="*/ 4203684 h 4203684"/>
              <a:gd name="connsiteX0" fmla="*/ 9152668 w 9155557"/>
              <a:gd name="connsiteY0" fmla="*/ 4203684 h 4203684"/>
              <a:gd name="connsiteX1" fmla="*/ 0 w 9155557"/>
              <a:gd name="connsiteY1" fmla="*/ 8668 h 4203684"/>
              <a:gd name="connsiteX2" fmla="*/ 9147496 w 9155557"/>
              <a:gd name="connsiteY2" fmla="*/ 0 h 4203684"/>
              <a:gd name="connsiteX3" fmla="*/ 9152668 w 9155557"/>
              <a:gd name="connsiteY3" fmla="*/ 4203684 h 4203684"/>
              <a:gd name="connsiteX0" fmla="*/ 9157002 w 9159891"/>
              <a:gd name="connsiteY0" fmla="*/ 4136053 h 4136053"/>
              <a:gd name="connsiteX1" fmla="*/ 0 w 9159891"/>
              <a:gd name="connsiteY1" fmla="*/ 8668 h 4136053"/>
              <a:gd name="connsiteX2" fmla="*/ 9147496 w 9159891"/>
              <a:gd name="connsiteY2" fmla="*/ 0 h 4136053"/>
              <a:gd name="connsiteX3" fmla="*/ 9157002 w 9159891"/>
              <a:gd name="connsiteY3" fmla="*/ 4136053 h 4136053"/>
              <a:gd name="connsiteX0" fmla="*/ 9152669 w 9155558"/>
              <a:gd name="connsiteY0" fmla="*/ 4162055 h 4162055"/>
              <a:gd name="connsiteX1" fmla="*/ 0 w 9155558"/>
              <a:gd name="connsiteY1" fmla="*/ 8668 h 4162055"/>
              <a:gd name="connsiteX2" fmla="*/ 9147496 w 9155558"/>
              <a:gd name="connsiteY2" fmla="*/ 0 h 4162055"/>
              <a:gd name="connsiteX3" fmla="*/ 9152669 w 9155558"/>
              <a:gd name="connsiteY3" fmla="*/ 4162055 h 4162055"/>
              <a:gd name="connsiteX0" fmla="*/ 9157003 w 9159892"/>
              <a:gd name="connsiteY0" fmla="*/ 4183723 h 4183723"/>
              <a:gd name="connsiteX1" fmla="*/ 0 w 9159892"/>
              <a:gd name="connsiteY1" fmla="*/ 8668 h 4183723"/>
              <a:gd name="connsiteX2" fmla="*/ 9147496 w 9159892"/>
              <a:gd name="connsiteY2" fmla="*/ 0 h 4183723"/>
              <a:gd name="connsiteX3" fmla="*/ 9157003 w 9159892"/>
              <a:gd name="connsiteY3" fmla="*/ 4183723 h 4183723"/>
              <a:gd name="connsiteX0" fmla="*/ 9157003 w 9159892"/>
              <a:gd name="connsiteY0" fmla="*/ 4196768 h 4196768"/>
              <a:gd name="connsiteX1" fmla="*/ 0 w 9159892"/>
              <a:gd name="connsiteY1" fmla="*/ 8668 h 4196768"/>
              <a:gd name="connsiteX2" fmla="*/ 9147496 w 9159892"/>
              <a:gd name="connsiteY2" fmla="*/ 0 h 4196768"/>
              <a:gd name="connsiteX3" fmla="*/ 9157003 w 9159892"/>
              <a:gd name="connsiteY3" fmla="*/ 4196768 h 4196768"/>
            </a:gdLst>
            <a:ahLst/>
            <a:cxnLst>
              <a:cxn ang="0">
                <a:pos x="connsiteX0" y="connsiteY0"/>
              </a:cxn>
              <a:cxn ang="0">
                <a:pos x="connsiteX1" y="connsiteY1"/>
              </a:cxn>
              <a:cxn ang="0">
                <a:pos x="connsiteX2" y="connsiteY2"/>
              </a:cxn>
              <a:cxn ang="0">
                <a:pos x="connsiteX3" y="connsiteY3"/>
              </a:cxn>
            </a:cxnLst>
            <a:rect l="l" t="t" r="r" b="b"/>
            <a:pathLst>
              <a:path w="9159892" h="4196768">
                <a:moveTo>
                  <a:pt x="9157003" y="4196768"/>
                </a:moveTo>
                <a:lnTo>
                  <a:pt x="0" y="8668"/>
                </a:lnTo>
                <a:lnTo>
                  <a:pt x="9147496" y="0"/>
                </a:lnTo>
                <a:cubicBezTo>
                  <a:pt x="9148941" y="1395435"/>
                  <a:pt x="9159892" y="4104524"/>
                  <a:pt x="9157003" y="4196768"/>
                </a:cubicBezTo>
                <a:close/>
              </a:path>
            </a:pathLst>
          </a:custGeom>
          <a:pattFill prst="pct80">
            <a:fgClr>
              <a:schemeClr val="tx1"/>
            </a:fgClr>
            <a:bgClr>
              <a:schemeClr val="bg1"/>
            </a:bgClr>
          </a:pattFill>
        </p:spPr>
        <p:txBody>
          <a:bodyPr rIns="540000" anchor="ctr" anchorCtr="0">
            <a:noAutofit/>
          </a:bodyPr>
          <a:lstStyle>
            <a:lvl1pPr algn="r">
              <a:buNone/>
              <a:defRPr sz="2133">
                <a:solidFill>
                  <a:schemeClr val="bg1"/>
                </a:solidFill>
                <a:latin typeface="Golos UI" pitchFamily="34" charset="-52"/>
                <a:cs typeface="Golos UI" pitchFamily="34" charset="-52"/>
              </a:defRPr>
            </a:lvl1pPr>
          </a:lstStyle>
          <a:p>
            <a:endParaRPr lang="ru-RU" dirty="0"/>
          </a:p>
        </p:txBody>
      </p:sp>
      <p:sp>
        <p:nvSpPr>
          <p:cNvPr id="8" name="Freeform 5">
            <a:extLst>
              <a:ext uri="{FF2B5EF4-FFF2-40B4-BE49-F238E27FC236}">
                <a16:creationId xmlns:a16="http://schemas.microsoft.com/office/drawing/2014/main" id="{0B96CBD6-C6B3-4D2F-8D6F-68D7A58D580A}"/>
              </a:ext>
            </a:extLst>
          </p:cNvPr>
          <p:cNvSpPr>
            <a:spLocks/>
          </p:cNvSpPr>
          <p:nvPr userDrawn="1"/>
        </p:nvSpPr>
        <p:spPr bwMode="auto">
          <a:xfrm>
            <a:off x="1" y="0"/>
            <a:ext cx="7062959" cy="6858000"/>
          </a:xfrm>
          <a:custGeom>
            <a:avLst/>
            <a:gdLst>
              <a:gd name="T0" fmla="*/ 1401 w 1401"/>
              <a:gd name="T1" fmla="*/ 789 h 1578"/>
              <a:gd name="T2" fmla="*/ 0 w 1401"/>
              <a:gd name="T3" fmla="*/ 0 h 1578"/>
              <a:gd name="T4" fmla="*/ 0 w 1401"/>
              <a:gd name="T5" fmla="*/ 1578 h 1578"/>
              <a:gd name="T6" fmla="*/ 1401 w 1401"/>
              <a:gd name="T7" fmla="*/ 789 h 1578"/>
              <a:gd name="connsiteX0" fmla="*/ 11600 w 11600"/>
              <a:gd name="connsiteY0" fmla="*/ 4688 h 10000"/>
              <a:gd name="connsiteX1" fmla="*/ 0 w 11600"/>
              <a:gd name="connsiteY1" fmla="*/ 0 h 10000"/>
              <a:gd name="connsiteX2" fmla="*/ 0 w 11600"/>
              <a:gd name="connsiteY2" fmla="*/ 10000 h 10000"/>
              <a:gd name="connsiteX3" fmla="*/ 11600 w 11600"/>
              <a:gd name="connsiteY3" fmla="*/ 4688 h 10000"/>
            </a:gdLst>
            <a:ahLst/>
            <a:cxnLst>
              <a:cxn ang="0">
                <a:pos x="connsiteX0" y="connsiteY0"/>
              </a:cxn>
              <a:cxn ang="0">
                <a:pos x="connsiteX1" y="connsiteY1"/>
              </a:cxn>
              <a:cxn ang="0">
                <a:pos x="connsiteX2" y="connsiteY2"/>
              </a:cxn>
              <a:cxn ang="0">
                <a:pos x="connsiteX3" y="connsiteY3"/>
              </a:cxn>
            </a:cxnLst>
            <a:rect l="l" t="t" r="r" b="b"/>
            <a:pathLst>
              <a:path w="11600" h="10000">
                <a:moveTo>
                  <a:pt x="11600" y="4688"/>
                </a:moveTo>
                <a:lnTo>
                  <a:pt x="0" y="0"/>
                </a:lnTo>
                <a:lnTo>
                  <a:pt x="0" y="10000"/>
                </a:lnTo>
                <a:lnTo>
                  <a:pt x="11600" y="4688"/>
                </a:lnTo>
                <a:close/>
              </a:path>
            </a:pathLst>
          </a:custGeom>
          <a:solidFill>
            <a:srgbClr val="FF4C00"/>
          </a:solidFill>
          <a:ln>
            <a:noFill/>
          </a:ln>
        </p:spPr>
        <p:txBody>
          <a:bodyPr vert="horz" wrap="square" lIns="121920" tIns="60960" rIns="121920" bIns="60960" numCol="1" anchor="t" anchorCtr="0" compatLnSpc="1">
            <a:prstTxWarp prst="textNoShape">
              <a:avLst/>
            </a:prstTxWarp>
          </a:bodyPr>
          <a:lstStyle/>
          <a:p>
            <a:endParaRPr lang="id-ID" sz="2400" dirty="0">
              <a:latin typeface="Lato Light" panose="020F0502020204030203" pitchFamily="34" charset="0"/>
            </a:endParaRPr>
          </a:p>
        </p:txBody>
      </p:sp>
      <p:sp>
        <p:nvSpPr>
          <p:cNvPr id="6" name="Freeform 7">
            <a:extLst>
              <a:ext uri="{FF2B5EF4-FFF2-40B4-BE49-F238E27FC236}">
                <a16:creationId xmlns:a16="http://schemas.microsoft.com/office/drawing/2014/main" id="{5479FF7A-B89E-403D-A9AA-FCC6C5938941}"/>
              </a:ext>
            </a:extLst>
          </p:cNvPr>
          <p:cNvSpPr>
            <a:spLocks/>
          </p:cNvSpPr>
          <p:nvPr userDrawn="1"/>
        </p:nvSpPr>
        <p:spPr bwMode="auto">
          <a:xfrm>
            <a:off x="-2" y="1268113"/>
            <a:ext cx="737511" cy="804387"/>
          </a:xfrm>
          <a:custGeom>
            <a:avLst/>
            <a:gdLst>
              <a:gd name="T0" fmla="*/ 2048 w 2048"/>
              <a:gd name="T1" fmla="*/ 1303 h 1303"/>
              <a:gd name="T2" fmla="*/ 0 w 2048"/>
              <a:gd name="T3" fmla="*/ 150 h 1303"/>
              <a:gd name="T4" fmla="*/ 0 w 2048"/>
              <a:gd name="T5" fmla="*/ 0 h 1303"/>
              <a:gd name="T6" fmla="*/ 2048 w 2048"/>
              <a:gd name="T7" fmla="*/ 1151 h 1303"/>
              <a:gd name="T8" fmla="*/ 2048 w 2048"/>
              <a:gd name="T9" fmla="*/ 1303 h 1303"/>
              <a:gd name="connsiteX0" fmla="*/ 10122 w 10122"/>
              <a:gd name="connsiteY0" fmla="*/ 10191 h 10191"/>
              <a:gd name="connsiteX1" fmla="*/ 122 w 10122"/>
              <a:gd name="connsiteY1" fmla="*/ 1342 h 10191"/>
              <a:gd name="connsiteX2" fmla="*/ 0 w 10122"/>
              <a:gd name="connsiteY2" fmla="*/ 0 h 10191"/>
              <a:gd name="connsiteX3" fmla="*/ 10122 w 10122"/>
              <a:gd name="connsiteY3" fmla="*/ 9024 h 10191"/>
              <a:gd name="connsiteX4" fmla="*/ 10122 w 10122"/>
              <a:gd name="connsiteY4" fmla="*/ 10191 h 10191"/>
              <a:gd name="connsiteX0" fmla="*/ 10163 w 10163"/>
              <a:gd name="connsiteY0" fmla="*/ 10191 h 10191"/>
              <a:gd name="connsiteX1" fmla="*/ 41 w 10163"/>
              <a:gd name="connsiteY1" fmla="*/ 4017 h 10191"/>
              <a:gd name="connsiteX2" fmla="*/ 41 w 10163"/>
              <a:gd name="connsiteY2" fmla="*/ 0 h 10191"/>
              <a:gd name="connsiteX3" fmla="*/ 10163 w 10163"/>
              <a:gd name="connsiteY3" fmla="*/ 9024 h 10191"/>
              <a:gd name="connsiteX4" fmla="*/ 10163 w 10163"/>
              <a:gd name="connsiteY4" fmla="*/ 10191 h 10191"/>
              <a:gd name="connsiteX0" fmla="*/ 4058 w 10163"/>
              <a:gd name="connsiteY0" fmla="*/ 6887 h 9024"/>
              <a:gd name="connsiteX1" fmla="*/ 41 w 10163"/>
              <a:gd name="connsiteY1" fmla="*/ 4017 h 9024"/>
              <a:gd name="connsiteX2" fmla="*/ 41 w 10163"/>
              <a:gd name="connsiteY2" fmla="*/ 0 h 9024"/>
              <a:gd name="connsiteX3" fmla="*/ 10163 w 10163"/>
              <a:gd name="connsiteY3" fmla="*/ 9024 h 9024"/>
              <a:gd name="connsiteX4" fmla="*/ 4058 w 10163"/>
              <a:gd name="connsiteY4" fmla="*/ 6887 h 9024"/>
              <a:gd name="connsiteX0" fmla="*/ 3993 w 3993"/>
              <a:gd name="connsiteY0" fmla="*/ 7632 h 7632"/>
              <a:gd name="connsiteX1" fmla="*/ 40 w 3993"/>
              <a:gd name="connsiteY1" fmla="*/ 4451 h 7632"/>
              <a:gd name="connsiteX2" fmla="*/ 40 w 3993"/>
              <a:gd name="connsiteY2" fmla="*/ 0 h 7632"/>
              <a:gd name="connsiteX3" fmla="*/ 3993 w 3993"/>
              <a:gd name="connsiteY3" fmla="*/ 3180 h 7632"/>
              <a:gd name="connsiteX4" fmla="*/ 3993 w 3993"/>
              <a:gd name="connsiteY4" fmla="*/ 7632 h 7632"/>
              <a:gd name="connsiteX0" fmla="*/ 10000 w 10000"/>
              <a:gd name="connsiteY0" fmla="*/ 10000 h 10000"/>
              <a:gd name="connsiteX1" fmla="*/ 100 w 10000"/>
              <a:gd name="connsiteY1" fmla="*/ 5832 h 10000"/>
              <a:gd name="connsiteX2" fmla="*/ 100 w 10000"/>
              <a:gd name="connsiteY2" fmla="*/ 0 h 10000"/>
              <a:gd name="connsiteX3" fmla="*/ 9700 w 10000"/>
              <a:gd name="connsiteY3" fmla="*/ 4444 h 10000"/>
              <a:gd name="connsiteX4" fmla="*/ 10000 w 10000"/>
              <a:gd name="connsiteY4" fmla="*/ 10000 h 10000"/>
              <a:gd name="connsiteX0" fmla="*/ 10000 w 10000"/>
              <a:gd name="connsiteY0" fmla="*/ 10000 h 10000"/>
              <a:gd name="connsiteX1" fmla="*/ 100 w 10000"/>
              <a:gd name="connsiteY1" fmla="*/ 5832 h 10000"/>
              <a:gd name="connsiteX2" fmla="*/ 100 w 10000"/>
              <a:gd name="connsiteY2" fmla="*/ 0 h 10000"/>
              <a:gd name="connsiteX3" fmla="*/ 10000 w 10000"/>
              <a:gd name="connsiteY3" fmla="*/ 4167 h 10000"/>
              <a:gd name="connsiteX4" fmla="*/ 10000 w 10000"/>
              <a:gd name="connsiteY4" fmla="*/ 10000 h 10000"/>
              <a:gd name="connsiteX0" fmla="*/ 9900 w 9900"/>
              <a:gd name="connsiteY0" fmla="*/ 10000 h 10000"/>
              <a:gd name="connsiteX1" fmla="*/ 60 w 9900"/>
              <a:gd name="connsiteY1" fmla="*/ 5887 h 10000"/>
              <a:gd name="connsiteX2" fmla="*/ 0 w 9900"/>
              <a:gd name="connsiteY2" fmla="*/ 0 h 10000"/>
              <a:gd name="connsiteX3" fmla="*/ 9900 w 9900"/>
              <a:gd name="connsiteY3" fmla="*/ 4167 h 10000"/>
              <a:gd name="connsiteX4" fmla="*/ 9900 w 99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10000"/>
                </a:moveTo>
                <a:lnTo>
                  <a:pt x="61" y="5887"/>
                </a:lnTo>
                <a:cubicBezTo>
                  <a:pt x="20" y="4961"/>
                  <a:pt x="43" y="788"/>
                  <a:pt x="0" y="0"/>
                </a:cubicBezTo>
                <a:lnTo>
                  <a:pt x="10000" y="4167"/>
                </a:lnTo>
                <a:lnTo>
                  <a:pt x="10000" y="10000"/>
                </a:lnTo>
                <a:close/>
              </a:path>
            </a:pathLst>
          </a:custGeom>
          <a:solidFill>
            <a:schemeClr val="bg1"/>
          </a:solidFill>
          <a:ln>
            <a:noFill/>
          </a:ln>
          <a:effectLst/>
        </p:spPr>
        <p:txBody>
          <a:bodyPr vert="horz" wrap="square" lIns="121920" tIns="60960" rIns="121920" bIns="60960" numCol="1" anchor="t" anchorCtr="0" compatLnSpc="1">
            <a:prstTxWarp prst="textNoShape">
              <a:avLst/>
            </a:prstTxWarp>
          </a:bodyPr>
          <a:lstStyle/>
          <a:p>
            <a:r>
              <a:rPr lang="en-US" sz="2400" dirty="0"/>
              <a:t> </a:t>
            </a:r>
            <a:endParaRPr lang="id-ID" sz="2400" dirty="0"/>
          </a:p>
        </p:txBody>
      </p:sp>
      <p:sp>
        <p:nvSpPr>
          <p:cNvPr id="7" name="Заголовок 7"/>
          <p:cNvSpPr>
            <a:spLocks noGrp="1"/>
          </p:cNvSpPr>
          <p:nvPr>
            <p:ph type="title"/>
          </p:nvPr>
        </p:nvSpPr>
        <p:spPr>
          <a:xfrm>
            <a:off x="623392" y="2756926"/>
            <a:ext cx="4467443" cy="768085"/>
          </a:xfrm>
        </p:spPr>
        <p:txBody>
          <a:bodyPr anchor="t">
            <a:normAutofit/>
          </a:bodyPr>
          <a:lstStyle>
            <a:lvl1pPr algn="l">
              <a:defRPr sz="3333" b="1" cap="none" baseline="0">
                <a:solidFill>
                  <a:schemeClr val="bg1"/>
                </a:solidFill>
                <a:latin typeface="Golos UI" pitchFamily="34" charset="-52"/>
                <a:cs typeface="Golos UI" pitchFamily="34" charset="-52"/>
              </a:defRPr>
            </a:lvl1pPr>
          </a:lstStyle>
          <a:p>
            <a:r>
              <a:rPr lang="ru-RU" dirty="0"/>
              <a:t>Образец заголовка</a:t>
            </a:r>
          </a:p>
        </p:txBody>
      </p:sp>
      <p:sp>
        <p:nvSpPr>
          <p:cNvPr id="9" name="Текст 2"/>
          <p:cNvSpPr>
            <a:spLocks noGrp="1"/>
          </p:cNvSpPr>
          <p:nvPr>
            <p:ph type="body" idx="1" hasCustomPrompt="1"/>
          </p:nvPr>
        </p:nvSpPr>
        <p:spPr>
          <a:xfrm>
            <a:off x="623392" y="3621022"/>
            <a:ext cx="3072341" cy="768085"/>
          </a:xfrm>
        </p:spPr>
        <p:txBody>
          <a:bodyPr anchor="t">
            <a:noAutofit/>
          </a:bodyPr>
          <a:lstStyle>
            <a:lvl1pPr marL="0" indent="0">
              <a:buNone/>
              <a:defRPr sz="2133">
                <a:solidFill>
                  <a:schemeClr val="bg1"/>
                </a:solidFill>
                <a:latin typeface="Golos UI" panose="020B0504020202020204" pitchFamily="34" charset="-52"/>
                <a:cs typeface="Golos UI" panose="020B0504020202020204" pitchFamily="34" charset="-52"/>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ru-RU" dirty="0"/>
              <a:t>Образец подзаголовка</a:t>
            </a:r>
          </a:p>
        </p:txBody>
      </p:sp>
      <p:sp>
        <p:nvSpPr>
          <p:cNvPr id="12" name="Текст 3"/>
          <p:cNvSpPr>
            <a:spLocks noGrp="1"/>
          </p:cNvSpPr>
          <p:nvPr>
            <p:ph type="body" sz="quarter" idx="11"/>
          </p:nvPr>
        </p:nvSpPr>
        <p:spPr>
          <a:xfrm>
            <a:off x="5052470" y="4509352"/>
            <a:ext cx="3364740" cy="1021208"/>
          </a:xfrm>
        </p:spPr>
        <p:txBody>
          <a:bodyPr>
            <a:normAutofit/>
          </a:bodyPr>
          <a:lstStyle>
            <a:lvl1pPr marL="0" indent="0" algn="ctr">
              <a:buNone/>
              <a:defRPr sz="1067">
                <a:solidFill>
                  <a:schemeClr val="bg1"/>
                </a:solidFill>
                <a:latin typeface="Golos UI" panose="020B0504020202020204" pitchFamily="34" charset="-52"/>
                <a:cs typeface="Golos UI" panose="020B0504020202020204" pitchFamily="34" charset="-52"/>
              </a:defRPr>
            </a:lvl1pPr>
            <a:lvl2pPr marL="609585" indent="0">
              <a:buNone/>
              <a:defRPr>
                <a:solidFill>
                  <a:schemeClr val="bg1"/>
                </a:solidFill>
                <a:latin typeface="Golos UI" panose="020B0504020202020204" pitchFamily="34" charset="-52"/>
                <a:cs typeface="Golos UI" panose="020B0504020202020204" pitchFamily="34" charset="-52"/>
              </a:defRPr>
            </a:lvl2pPr>
            <a:lvl3pPr marL="1219170" indent="0">
              <a:buNone/>
              <a:defRPr>
                <a:solidFill>
                  <a:schemeClr val="bg1"/>
                </a:solidFill>
                <a:latin typeface="Golos UI" panose="020B0504020202020204" pitchFamily="34" charset="-52"/>
                <a:cs typeface="Golos UI" panose="020B0504020202020204" pitchFamily="34" charset="-52"/>
              </a:defRPr>
            </a:lvl3pPr>
            <a:lvl4pPr marL="1828754" indent="0">
              <a:buNone/>
              <a:defRPr>
                <a:solidFill>
                  <a:schemeClr val="bg1"/>
                </a:solidFill>
                <a:latin typeface="Golos UI" panose="020B0504020202020204" pitchFamily="34" charset="-52"/>
                <a:cs typeface="Golos UI" panose="020B0504020202020204" pitchFamily="34" charset="-52"/>
              </a:defRPr>
            </a:lvl4pPr>
            <a:lvl5pPr marL="2438339" indent="0">
              <a:buNone/>
              <a:defRPr>
                <a:solidFill>
                  <a:schemeClr val="bg1"/>
                </a:solidFill>
                <a:latin typeface="Golos UI" panose="020B0504020202020204" pitchFamily="34" charset="-52"/>
                <a:cs typeface="Golos UI" panose="020B0504020202020204" pitchFamily="34" charset="-52"/>
              </a:defRPr>
            </a:lvl5pPr>
          </a:lstStyle>
          <a:p>
            <a:pPr lvl="0"/>
            <a:r>
              <a:rPr lang="ru-RU" dirty="0"/>
              <a:t>Образец текста</a:t>
            </a:r>
          </a:p>
        </p:txBody>
      </p:sp>
      <p:sp>
        <p:nvSpPr>
          <p:cNvPr id="13" name="Текст 3"/>
          <p:cNvSpPr>
            <a:spLocks noGrp="1"/>
          </p:cNvSpPr>
          <p:nvPr>
            <p:ph type="body" sz="quarter" idx="12"/>
          </p:nvPr>
        </p:nvSpPr>
        <p:spPr>
          <a:xfrm>
            <a:off x="4484272" y="5625632"/>
            <a:ext cx="4428005" cy="828129"/>
          </a:xfrm>
        </p:spPr>
        <p:txBody>
          <a:bodyPr>
            <a:normAutofit/>
          </a:bodyPr>
          <a:lstStyle>
            <a:lvl1pPr marL="0" indent="0" algn="ctr">
              <a:buNone/>
              <a:defRPr sz="1067">
                <a:solidFill>
                  <a:schemeClr val="bg1"/>
                </a:solidFill>
                <a:latin typeface="Golos UI" panose="020B0504020202020204" pitchFamily="34" charset="-52"/>
                <a:cs typeface="Golos UI" panose="020B0504020202020204" pitchFamily="34" charset="-52"/>
              </a:defRPr>
            </a:lvl1pPr>
            <a:lvl2pPr marL="609585" indent="0">
              <a:buNone/>
              <a:defRPr>
                <a:solidFill>
                  <a:schemeClr val="bg1"/>
                </a:solidFill>
                <a:latin typeface="Golos UI" panose="020B0504020202020204" pitchFamily="34" charset="-52"/>
                <a:cs typeface="Golos UI" panose="020B0504020202020204" pitchFamily="34" charset="-52"/>
              </a:defRPr>
            </a:lvl2pPr>
            <a:lvl3pPr marL="1219170" indent="0">
              <a:buNone/>
              <a:defRPr>
                <a:solidFill>
                  <a:schemeClr val="bg1"/>
                </a:solidFill>
                <a:latin typeface="Golos UI" panose="020B0504020202020204" pitchFamily="34" charset="-52"/>
                <a:cs typeface="Golos UI" panose="020B0504020202020204" pitchFamily="34" charset="-52"/>
              </a:defRPr>
            </a:lvl3pPr>
            <a:lvl4pPr marL="1828754" indent="0">
              <a:buNone/>
              <a:defRPr>
                <a:solidFill>
                  <a:schemeClr val="bg1"/>
                </a:solidFill>
                <a:latin typeface="Golos UI" panose="020B0504020202020204" pitchFamily="34" charset="-52"/>
                <a:cs typeface="Golos UI" panose="020B0504020202020204" pitchFamily="34" charset="-52"/>
              </a:defRPr>
            </a:lvl4pPr>
            <a:lvl5pPr marL="2438339" indent="0">
              <a:buNone/>
              <a:defRPr>
                <a:solidFill>
                  <a:schemeClr val="bg1"/>
                </a:solidFill>
                <a:latin typeface="Golos UI" panose="020B0504020202020204" pitchFamily="34" charset="-52"/>
                <a:cs typeface="Golos UI" panose="020B0504020202020204" pitchFamily="34" charset="-52"/>
              </a:defRPr>
            </a:lvl5pPr>
          </a:lstStyle>
          <a:p>
            <a:pPr lvl="0"/>
            <a:r>
              <a:rPr lang="ru-RU" dirty="0"/>
              <a:t>Образец текста</a:t>
            </a:r>
          </a:p>
        </p:txBody>
      </p:sp>
    </p:spTree>
    <p:extLst>
      <p:ext uri="{BB962C8B-B14F-4D97-AF65-F5344CB8AC3E}">
        <p14:creationId xmlns:p14="http://schemas.microsoft.com/office/powerpoint/2010/main" val="154357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9" decel="100000" fill="hold" grpId="0" nodeType="withEffect">
                                  <p:stCondLst>
                                    <p:cond delay="1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Текст в две колонки 1">
    <p:bg>
      <p:bgPr>
        <a:solidFill>
          <a:srgbClr val="101E29"/>
        </a:solidFill>
        <a:effectLst/>
      </p:bgPr>
    </p:bg>
    <p:spTree>
      <p:nvGrpSpPr>
        <p:cNvPr id="1" name=""/>
        <p:cNvGrpSpPr/>
        <p:nvPr/>
      </p:nvGrpSpPr>
      <p:grpSpPr>
        <a:xfrm>
          <a:off x="0" y="0"/>
          <a:ext cx="0" cy="0"/>
          <a:chOff x="0" y="0"/>
          <a:chExt cx="0" cy="0"/>
        </a:xfrm>
      </p:grpSpPr>
      <p:sp>
        <p:nvSpPr>
          <p:cNvPr id="6" name="Freeform 7">
            <a:extLst>
              <a:ext uri="{FF2B5EF4-FFF2-40B4-BE49-F238E27FC236}">
                <a16:creationId xmlns:a16="http://schemas.microsoft.com/office/drawing/2014/main" id="{5479FF7A-B89E-403D-A9AA-FCC6C5938941}"/>
              </a:ext>
            </a:extLst>
          </p:cNvPr>
          <p:cNvSpPr>
            <a:spLocks/>
          </p:cNvSpPr>
          <p:nvPr userDrawn="1"/>
        </p:nvSpPr>
        <p:spPr bwMode="auto">
          <a:xfrm>
            <a:off x="-2" y="164637"/>
            <a:ext cx="737511" cy="804387"/>
          </a:xfrm>
          <a:custGeom>
            <a:avLst/>
            <a:gdLst>
              <a:gd name="T0" fmla="*/ 2048 w 2048"/>
              <a:gd name="T1" fmla="*/ 1303 h 1303"/>
              <a:gd name="T2" fmla="*/ 0 w 2048"/>
              <a:gd name="T3" fmla="*/ 150 h 1303"/>
              <a:gd name="T4" fmla="*/ 0 w 2048"/>
              <a:gd name="T5" fmla="*/ 0 h 1303"/>
              <a:gd name="T6" fmla="*/ 2048 w 2048"/>
              <a:gd name="T7" fmla="*/ 1151 h 1303"/>
              <a:gd name="T8" fmla="*/ 2048 w 2048"/>
              <a:gd name="T9" fmla="*/ 1303 h 1303"/>
              <a:gd name="connsiteX0" fmla="*/ 10122 w 10122"/>
              <a:gd name="connsiteY0" fmla="*/ 10191 h 10191"/>
              <a:gd name="connsiteX1" fmla="*/ 122 w 10122"/>
              <a:gd name="connsiteY1" fmla="*/ 1342 h 10191"/>
              <a:gd name="connsiteX2" fmla="*/ 0 w 10122"/>
              <a:gd name="connsiteY2" fmla="*/ 0 h 10191"/>
              <a:gd name="connsiteX3" fmla="*/ 10122 w 10122"/>
              <a:gd name="connsiteY3" fmla="*/ 9024 h 10191"/>
              <a:gd name="connsiteX4" fmla="*/ 10122 w 10122"/>
              <a:gd name="connsiteY4" fmla="*/ 10191 h 10191"/>
              <a:gd name="connsiteX0" fmla="*/ 10163 w 10163"/>
              <a:gd name="connsiteY0" fmla="*/ 10191 h 10191"/>
              <a:gd name="connsiteX1" fmla="*/ 41 w 10163"/>
              <a:gd name="connsiteY1" fmla="*/ 4017 h 10191"/>
              <a:gd name="connsiteX2" fmla="*/ 41 w 10163"/>
              <a:gd name="connsiteY2" fmla="*/ 0 h 10191"/>
              <a:gd name="connsiteX3" fmla="*/ 10163 w 10163"/>
              <a:gd name="connsiteY3" fmla="*/ 9024 h 10191"/>
              <a:gd name="connsiteX4" fmla="*/ 10163 w 10163"/>
              <a:gd name="connsiteY4" fmla="*/ 10191 h 10191"/>
              <a:gd name="connsiteX0" fmla="*/ 4058 w 10163"/>
              <a:gd name="connsiteY0" fmla="*/ 6887 h 9024"/>
              <a:gd name="connsiteX1" fmla="*/ 41 w 10163"/>
              <a:gd name="connsiteY1" fmla="*/ 4017 h 9024"/>
              <a:gd name="connsiteX2" fmla="*/ 41 w 10163"/>
              <a:gd name="connsiteY2" fmla="*/ 0 h 9024"/>
              <a:gd name="connsiteX3" fmla="*/ 10163 w 10163"/>
              <a:gd name="connsiteY3" fmla="*/ 9024 h 9024"/>
              <a:gd name="connsiteX4" fmla="*/ 4058 w 10163"/>
              <a:gd name="connsiteY4" fmla="*/ 6887 h 9024"/>
              <a:gd name="connsiteX0" fmla="*/ 3993 w 3993"/>
              <a:gd name="connsiteY0" fmla="*/ 7632 h 7632"/>
              <a:gd name="connsiteX1" fmla="*/ 40 w 3993"/>
              <a:gd name="connsiteY1" fmla="*/ 4451 h 7632"/>
              <a:gd name="connsiteX2" fmla="*/ 40 w 3993"/>
              <a:gd name="connsiteY2" fmla="*/ 0 h 7632"/>
              <a:gd name="connsiteX3" fmla="*/ 3993 w 3993"/>
              <a:gd name="connsiteY3" fmla="*/ 3180 h 7632"/>
              <a:gd name="connsiteX4" fmla="*/ 3993 w 3993"/>
              <a:gd name="connsiteY4" fmla="*/ 7632 h 7632"/>
              <a:gd name="connsiteX0" fmla="*/ 10000 w 10000"/>
              <a:gd name="connsiteY0" fmla="*/ 10000 h 10000"/>
              <a:gd name="connsiteX1" fmla="*/ 100 w 10000"/>
              <a:gd name="connsiteY1" fmla="*/ 5832 h 10000"/>
              <a:gd name="connsiteX2" fmla="*/ 100 w 10000"/>
              <a:gd name="connsiteY2" fmla="*/ 0 h 10000"/>
              <a:gd name="connsiteX3" fmla="*/ 9700 w 10000"/>
              <a:gd name="connsiteY3" fmla="*/ 4444 h 10000"/>
              <a:gd name="connsiteX4" fmla="*/ 10000 w 10000"/>
              <a:gd name="connsiteY4" fmla="*/ 10000 h 10000"/>
              <a:gd name="connsiteX0" fmla="*/ 10000 w 10000"/>
              <a:gd name="connsiteY0" fmla="*/ 10000 h 10000"/>
              <a:gd name="connsiteX1" fmla="*/ 100 w 10000"/>
              <a:gd name="connsiteY1" fmla="*/ 5832 h 10000"/>
              <a:gd name="connsiteX2" fmla="*/ 100 w 10000"/>
              <a:gd name="connsiteY2" fmla="*/ 0 h 10000"/>
              <a:gd name="connsiteX3" fmla="*/ 10000 w 10000"/>
              <a:gd name="connsiteY3" fmla="*/ 4167 h 10000"/>
              <a:gd name="connsiteX4" fmla="*/ 10000 w 10000"/>
              <a:gd name="connsiteY4" fmla="*/ 10000 h 10000"/>
              <a:gd name="connsiteX0" fmla="*/ 9900 w 9900"/>
              <a:gd name="connsiteY0" fmla="*/ 10000 h 10000"/>
              <a:gd name="connsiteX1" fmla="*/ 60 w 9900"/>
              <a:gd name="connsiteY1" fmla="*/ 5887 h 10000"/>
              <a:gd name="connsiteX2" fmla="*/ 0 w 9900"/>
              <a:gd name="connsiteY2" fmla="*/ 0 h 10000"/>
              <a:gd name="connsiteX3" fmla="*/ 9900 w 9900"/>
              <a:gd name="connsiteY3" fmla="*/ 4167 h 10000"/>
              <a:gd name="connsiteX4" fmla="*/ 9900 w 99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10000"/>
                </a:moveTo>
                <a:lnTo>
                  <a:pt x="61" y="5887"/>
                </a:lnTo>
                <a:cubicBezTo>
                  <a:pt x="20" y="4961"/>
                  <a:pt x="43" y="788"/>
                  <a:pt x="0" y="0"/>
                </a:cubicBezTo>
                <a:lnTo>
                  <a:pt x="10000" y="4167"/>
                </a:lnTo>
                <a:lnTo>
                  <a:pt x="10000" y="10000"/>
                </a:lnTo>
                <a:close/>
              </a:path>
            </a:pathLst>
          </a:custGeom>
          <a:solidFill>
            <a:srgbClr val="FF4C00"/>
          </a:solidFill>
          <a:ln>
            <a:noFill/>
          </a:ln>
          <a:effectLst/>
        </p:spPr>
        <p:txBody>
          <a:bodyPr vert="horz" wrap="square" lIns="121920" tIns="60960" rIns="121920" bIns="60960" numCol="1" anchor="t" anchorCtr="0" compatLnSpc="1">
            <a:prstTxWarp prst="textNoShape">
              <a:avLst/>
            </a:prstTxWarp>
          </a:bodyPr>
          <a:lstStyle/>
          <a:p>
            <a:r>
              <a:rPr lang="en-US" sz="2400" dirty="0"/>
              <a:t> </a:t>
            </a:r>
            <a:endParaRPr lang="id-ID" sz="2400" dirty="0"/>
          </a:p>
        </p:txBody>
      </p:sp>
      <p:sp>
        <p:nvSpPr>
          <p:cNvPr id="7" name="Заголовок 7"/>
          <p:cNvSpPr>
            <a:spLocks noGrp="1"/>
          </p:cNvSpPr>
          <p:nvPr>
            <p:ph type="title"/>
          </p:nvPr>
        </p:nvSpPr>
        <p:spPr>
          <a:xfrm>
            <a:off x="1103446" y="1316765"/>
            <a:ext cx="8544949" cy="768087"/>
          </a:xfrm>
        </p:spPr>
        <p:txBody>
          <a:bodyPr anchor="t">
            <a:normAutofit/>
          </a:bodyPr>
          <a:lstStyle>
            <a:lvl1pPr algn="l">
              <a:defRPr sz="3333" b="1" cap="none" baseline="0">
                <a:solidFill>
                  <a:schemeClr val="bg1"/>
                </a:solidFill>
                <a:latin typeface="Golos UI" pitchFamily="34" charset="-52"/>
                <a:cs typeface="Golos UI" pitchFamily="34" charset="-52"/>
              </a:defRPr>
            </a:lvl1pPr>
          </a:lstStyle>
          <a:p>
            <a:r>
              <a:rPr lang="ru-RU" dirty="0"/>
              <a:t>Образец заголовка</a:t>
            </a:r>
          </a:p>
        </p:txBody>
      </p:sp>
      <p:pic>
        <p:nvPicPr>
          <p:cNvPr id="16" name="Рисунок 15" descr="Logo"/>
          <p:cNvPicPr>
            <a:picLocks noChangeAspect="1"/>
          </p:cNvPicPr>
          <p:nvPr userDrawn="1"/>
        </p:nvPicPr>
        <p:blipFill>
          <a:blip r:embed="rId2" cstate="print"/>
          <a:stretch>
            <a:fillRect/>
          </a:stretch>
        </p:blipFill>
        <p:spPr>
          <a:xfrm>
            <a:off x="10032437" y="644691"/>
            <a:ext cx="1397307" cy="768085"/>
          </a:xfrm>
          <a:prstGeom prst="rect">
            <a:avLst/>
          </a:prstGeom>
        </p:spPr>
      </p:pic>
      <p:sp>
        <p:nvSpPr>
          <p:cNvPr id="4" name="Текст 3"/>
          <p:cNvSpPr>
            <a:spLocks noGrp="1"/>
          </p:cNvSpPr>
          <p:nvPr>
            <p:ph type="body" sz="quarter" idx="10"/>
          </p:nvPr>
        </p:nvSpPr>
        <p:spPr>
          <a:xfrm>
            <a:off x="1102784" y="2468033"/>
            <a:ext cx="4801195" cy="3744384"/>
          </a:xfrm>
        </p:spPr>
        <p:txBody>
          <a:bodyPr>
            <a:normAutofit/>
          </a:bodyPr>
          <a:lstStyle>
            <a:lvl1pPr marL="0" indent="0">
              <a:buNone/>
              <a:defRPr sz="1067">
                <a:solidFill>
                  <a:schemeClr val="bg1"/>
                </a:solidFill>
                <a:latin typeface="Golos UI" panose="020B0504020202020204" pitchFamily="34" charset="-52"/>
                <a:cs typeface="Golos UI" panose="020B0504020202020204" pitchFamily="34" charset="-52"/>
              </a:defRPr>
            </a:lvl1pPr>
            <a:lvl2pPr marL="609585" indent="0">
              <a:buNone/>
              <a:defRPr>
                <a:solidFill>
                  <a:schemeClr val="bg1"/>
                </a:solidFill>
                <a:latin typeface="Golos UI" panose="020B0504020202020204" pitchFamily="34" charset="-52"/>
                <a:cs typeface="Golos UI" panose="020B0504020202020204" pitchFamily="34" charset="-52"/>
              </a:defRPr>
            </a:lvl2pPr>
            <a:lvl3pPr marL="1219170" indent="0">
              <a:buNone/>
              <a:defRPr>
                <a:solidFill>
                  <a:schemeClr val="bg1"/>
                </a:solidFill>
                <a:latin typeface="Golos UI" panose="020B0504020202020204" pitchFamily="34" charset="-52"/>
                <a:cs typeface="Golos UI" panose="020B0504020202020204" pitchFamily="34" charset="-52"/>
              </a:defRPr>
            </a:lvl3pPr>
            <a:lvl4pPr marL="1828754" indent="0">
              <a:buNone/>
              <a:defRPr>
                <a:solidFill>
                  <a:schemeClr val="bg1"/>
                </a:solidFill>
                <a:latin typeface="Golos UI" panose="020B0504020202020204" pitchFamily="34" charset="-52"/>
                <a:cs typeface="Golos UI" panose="020B0504020202020204" pitchFamily="34" charset="-52"/>
              </a:defRPr>
            </a:lvl4pPr>
            <a:lvl5pPr marL="2438339" indent="0">
              <a:buNone/>
              <a:defRPr>
                <a:solidFill>
                  <a:schemeClr val="bg1"/>
                </a:solidFill>
                <a:latin typeface="Golos UI" panose="020B0504020202020204" pitchFamily="34" charset="-52"/>
                <a:cs typeface="Golos UI" panose="020B0504020202020204" pitchFamily="34" charset="-52"/>
              </a:defRPr>
            </a:lvl5pPr>
          </a:lstStyle>
          <a:p>
            <a:pPr lvl="0"/>
            <a:r>
              <a:rPr lang="ru-RU" dirty="0"/>
              <a:t>Образец текста</a:t>
            </a:r>
          </a:p>
        </p:txBody>
      </p:sp>
      <p:sp>
        <p:nvSpPr>
          <p:cNvPr id="8" name="Текст 3"/>
          <p:cNvSpPr>
            <a:spLocks noGrp="1"/>
          </p:cNvSpPr>
          <p:nvPr>
            <p:ph type="body" sz="quarter" idx="11"/>
          </p:nvPr>
        </p:nvSpPr>
        <p:spPr>
          <a:xfrm>
            <a:off x="6246478" y="2468033"/>
            <a:ext cx="4842077" cy="3744384"/>
          </a:xfrm>
        </p:spPr>
        <p:txBody>
          <a:bodyPr>
            <a:normAutofit/>
          </a:bodyPr>
          <a:lstStyle>
            <a:lvl1pPr marL="0" indent="0">
              <a:buNone/>
              <a:defRPr sz="1067">
                <a:solidFill>
                  <a:schemeClr val="bg1"/>
                </a:solidFill>
                <a:latin typeface="Golos UI" panose="020B0504020202020204" pitchFamily="34" charset="-52"/>
                <a:cs typeface="Golos UI" panose="020B0504020202020204" pitchFamily="34" charset="-52"/>
              </a:defRPr>
            </a:lvl1pPr>
            <a:lvl2pPr marL="609585" indent="0">
              <a:buNone/>
              <a:defRPr>
                <a:solidFill>
                  <a:schemeClr val="bg1"/>
                </a:solidFill>
                <a:latin typeface="Golos UI" panose="020B0504020202020204" pitchFamily="34" charset="-52"/>
                <a:cs typeface="Golos UI" panose="020B0504020202020204" pitchFamily="34" charset="-52"/>
              </a:defRPr>
            </a:lvl2pPr>
            <a:lvl3pPr marL="1219170" indent="0">
              <a:buNone/>
              <a:defRPr>
                <a:solidFill>
                  <a:schemeClr val="bg1"/>
                </a:solidFill>
                <a:latin typeface="Golos UI" panose="020B0504020202020204" pitchFamily="34" charset="-52"/>
                <a:cs typeface="Golos UI" panose="020B0504020202020204" pitchFamily="34" charset="-52"/>
              </a:defRPr>
            </a:lvl3pPr>
            <a:lvl4pPr marL="1828754" indent="0">
              <a:buNone/>
              <a:defRPr>
                <a:solidFill>
                  <a:schemeClr val="bg1"/>
                </a:solidFill>
                <a:latin typeface="Golos UI" panose="020B0504020202020204" pitchFamily="34" charset="-52"/>
                <a:cs typeface="Golos UI" panose="020B0504020202020204" pitchFamily="34" charset="-52"/>
              </a:defRPr>
            </a:lvl4pPr>
            <a:lvl5pPr marL="2438339" indent="0">
              <a:buNone/>
              <a:defRPr>
                <a:solidFill>
                  <a:schemeClr val="bg1"/>
                </a:solidFill>
                <a:latin typeface="Golos UI" panose="020B0504020202020204" pitchFamily="34" charset="-52"/>
                <a:cs typeface="Golos UI" panose="020B0504020202020204" pitchFamily="34" charset="-52"/>
              </a:defRPr>
            </a:lvl5pPr>
          </a:lstStyle>
          <a:p>
            <a:pPr lvl="0"/>
            <a:r>
              <a:rPr lang="ru-RU" dirty="0"/>
              <a:t>Образец текста</a:t>
            </a:r>
          </a:p>
        </p:txBody>
      </p:sp>
    </p:spTree>
    <p:extLst>
      <p:ext uri="{BB962C8B-B14F-4D97-AF65-F5344CB8AC3E}">
        <p14:creationId xmlns:p14="http://schemas.microsoft.com/office/powerpoint/2010/main" val="300103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withEffect">
                                  <p:stCondLst>
                                    <p:cond delay="1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Пять столбцов 1">
    <p:bg>
      <p:bgPr>
        <a:solidFill>
          <a:srgbClr val="101E29"/>
        </a:solidFill>
        <a:effectLst/>
      </p:bgPr>
    </p:bg>
    <p:spTree>
      <p:nvGrpSpPr>
        <p:cNvPr id="1" name=""/>
        <p:cNvGrpSpPr/>
        <p:nvPr/>
      </p:nvGrpSpPr>
      <p:grpSpPr>
        <a:xfrm>
          <a:off x="0" y="0"/>
          <a:ext cx="0" cy="0"/>
          <a:chOff x="0" y="0"/>
          <a:chExt cx="0" cy="0"/>
        </a:xfrm>
      </p:grpSpPr>
      <p:sp>
        <p:nvSpPr>
          <p:cNvPr id="6" name="Freeform 7">
            <a:extLst>
              <a:ext uri="{FF2B5EF4-FFF2-40B4-BE49-F238E27FC236}">
                <a16:creationId xmlns:a16="http://schemas.microsoft.com/office/drawing/2014/main" id="{5479FF7A-B89E-403D-A9AA-FCC6C5938941}"/>
              </a:ext>
            </a:extLst>
          </p:cNvPr>
          <p:cNvSpPr>
            <a:spLocks/>
          </p:cNvSpPr>
          <p:nvPr userDrawn="1"/>
        </p:nvSpPr>
        <p:spPr bwMode="auto">
          <a:xfrm>
            <a:off x="-2" y="164637"/>
            <a:ext cx="737511" cy="804387"/>
          </a:xfrm>
          <a:custGeom>
            <a:avLst/>
            <a:gdLst>
              <a:gd name="T0" fmla="*/ 2048 w 2048"/>
              <a:gd name="T1" fmla="*/ 1303 h 1303"/>
              <a:gd name="T2" fmla="*/ 0 w 2048"/>
              <a:gd name="T3" fmla="*/ 150 h 1303"/>
              <a:gd name="T4" fmla="*/ 0 w 2048"/>
              <a:gd name="T5" fmla="*/ 0 h 1303"/>
              <a:gd name="T6" fmla="*/ 2048 w 2048"/>
              <a:gd name="T7" fmla="*/ 1151 h 1303"/>
              <a:gd name="T8" fmla="*/ 2048 w 2048"/>
              <a:gd name="T9" fmla="*/ 1303 h 1303"/>
              <a:gd name="connsiteX0" fmla="*/ 10122 w 10122"/>
              <a:gd name="connsiteY0" fmla="*/ 10191 h 10191"/>
              <a:gd name="connsiteX1" fmla="*/ 122 w 10122"/>
              <a:gd name="connsiteY1" fmla="*/ 1342 h 10191"/>
              <a:gd name="connsiteX2" fmla="*/ 0 w 10122"/>
              <a:gd name="connsiteY2" fmla="*/ 0 h 10191"/>
              <a:gd name="connsiteX3" fmla="*/ 10122 w 10122"/>
              <a:gd name="connsiteY3" fmla="*/ 9024 h 10191"/>
              <a:gd name="connsiteX4" fmla="*/ 10122 w 10122"/>
              <a:gd name="connsiteY4" fmla="*/ 10191 h 10191"/>
              <a:gd name="connsiteX0" fmla="*/ 10163 w 10163"/>
              <a:gd name="connsiteY0" fmla="*/ 10191 h 10191"/>
              <a:gd name="connsiteX1" fmla="*/ 41 w 10163"/>
              <a:gd name="connsiteY1" fmla="*/ 4017 h 10191"/>
              <a:gd name="connsiteX2" fmla="*/ 41 w 10163"/>
              <a:gd name="connsiteY2" fmla="*/ 0 h 10191"/>
              <a:gd name="connsiteX3" fmla="*/ 10163 w 10163"/>
              <a:gd name="connsiteY3" fmla="*/ 9024 h 10191"/>
              <a:gd name="connsiteX4" fmla="*/ 10163 w 10163"/>
              <a:gd name="connsiteY4" fmla="*/ 10191 h 10191"/>
              <a:gd name="connsiteX0" fmla="*/ 4058 w 10163"/>
              <a:gd name="connsiteY0" fmla="*/ 6887 h 9024"/>
              <a:gd name="connsiteX1" fmla="*/ 41 w 10163"/>
              <a:gd name="connsiteY1" fmla="*/ 4017 h 9024"/>
              <a:gd name="connsiteX2" fmla="*/ 41 w 10163"/>
              <a:gd name="connsiteY2" fmla="*/ 0 h 9024"/>
              <a:gd name="connsiteX3" fmla="*/ 10163 w 10163"/>
              <a:gd name="connsiteY3" fmla="*/ 9024 h 9024"/>
              <a:gd name="connsiteX4" fmla="*/ 4058 w 10163"/>
              <a:gd name="connsiteY4" fmla="*/ 6887 h 9024"/>
              <a:gd name="connsiteX0" fmla="*/ 3993 w 3993"/>
              <a:gd name="connsiteY0" fmla="*/ 7632 h 7632"/>
              <a:gd name="connsiteX1" fmla="*/ 40 w 3993"/>
              <a:gd name="connsiteY1" fmla="*/ 4451 h 7632"/>
              <a:gd name="connsiteX2" fmla="*/ 40 w 3993"/>
              <a:gd name="connsiteY2" fmla="*/ 0 h 7632"/>
              <a:gd name="connsiteX3" fmla="*/ 3993 w 3993"/>
              <a:gd name="connsiteY3" fmla="*/ 3180 h 7632"/>
              <a:gd name="connsiteX4" fmla="*/ 3993 w 3993"/>
              <a:gd name="connsiteY4" fmla="*/ 7632 h 7632"/>
              <a:gd name="connsiteX0" fmla="*/ 10000 w 10000"/>
              <a:gd name="connsiteY0" fmla="*/ 10000 h 10000"/>
              <a:gd name="connsiteX1" fmla="*/ 100 w 10000"/>
              <a:gd name="connsiteY1" fmla="*/ 5832 h 10000"/>
              <a:gd name="connsiteX2" fmla="*/ 100 w 10000"/>
              <a:gd name="connsiteY2" fmla="*/ 0 h 10000"/>
              <a:gd name="connsiteX3" fmla="*/ 9700 w 10000"/>
              <a:gd name="connsiteY3" fmla="*/ 4444 h 10000"/>
              <a:gd name="connsiteX4" fmla="*/ 10000 w 10000"/>
              <a:gd name="connsiteY4" fmla="*/ 10000 h 10000"/>
              <a:gd name="connsiteX0" fmla="*/ 10000 w 10000"/>
              <a:gd name="connsiteY0" fmla="*/ 10000 h 10000"/>
              <a:gd name="connsiteX1" fmla="*/ 100 w 10000"/>
              <a:gd name="connsiteY1" fmla="*/ 5832 h 10000"/>
              <a:gd name="connsiteX2" fmla="*/ 100 w 10000"/>
              <a:gd name="connsiteY2" fmla="*/ 0 h 10000"/>
              <a:gd name="connsiteX3" fmla="*/ 10000 w 10000"/>
              <a:gd name="connsiteY3" fmla="*/ 4167 h 10000"/>
              <a:gd name="connsiteX4" fmla="*/ 10000 w 10000"/>
              <a:gd name="connsiteY4" fmla="*/ 10000 h 10000"/>
              <a:gd name="connsiteX0" fmla="*/ 9900 w 9900"/>
              <a:gd name="connsiteY0" fmla="*/ 10000 h 10000"/>
              <a:gd name="connsiteX1" fmla="*/ 60 w 9900"/>
              <a:gd name="connsiteY1" fmla="*/ 5887 h 10000"/>
              <a:gd name="connsiteX2" fmla="*/ 0 w 9900"/>
              <a:gd name="connsiteY2" fmla="*/ 0 h 10000"/>
              <a:gd name="connsiteX3" fmla="*/ 9900 w 9900"/>
              <a:gd name="connsiteY3" fmla="*/ 4167 h 10000"/>
              <a:gd name="connsiteX4" fmla="*/ 9900 w 99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10000"/>
                </a:moveTo>
                <a:lnTo>
                  <a:pt x="61" y="5887"/>
                </a:lnTo>
                <a:cubicBezTo>
                  <a:pt x="20" y="4961"/>
                  <a:pt x="43" y="788"/>
                  <a:pt x="0" y="0"/>
                </a:cubicBezTo>
                <a:lnTo>
                  <a:pt x="10000" y="4167"/>
                </a:lnTo>
                <a:lnTo>
                  <a:pt x="10000" y="10000"/>
                </a:lnTo>
                <a:close/>
              </a:path>
            </a:pathLst>
          </a:custGeom>
          <a:solidFill>
            <a:srgbClr val="FF4C00"/>
          </a:solidFill>
          <a:ln>
            <a:noFill/>
          </a:ln>
          <a:effectLst/>
        </p:spPr>
        <p:txBody>
          <a:bodyPr vert="horz" wrap="square" lIns="121920" tIns="60960" rIns="121920" bIns="60960" numCol="1" anchor="t" anchorCtr="0" compatLnSpc="1">
            <a:prstTxWarp prst="textNoShape">
              <a:avLst/>
            </a:prstTxWarp>
          </a:bodyPr>
          <a:lstStyle/>
          <a:p>
            <a:r>
              <a:rPr lang="en-US" sz="2400" dirty="0"/>
              <a:t> </a:t>
            </a:r>
            <a:endParaRPr lang="id-ID" sz="2400" dirty="0"/>
          </a:p>
        </p:txBody>
      </p:sp>
      <p:sp>
        <p:nvSpPr>
          <p:cNvPr id="7" name="Заголовок 7"/>
          <p:cNvSpPr>
            <a:spLocks noGrp="1"/>
          </p:cNvSpPr>
          <p:nvPr>
            <p:ph type="title"/>
          </p:nvPr>
        </p:nvSpPr>
        <p:spPr>
          <a:xfrm>
            <a:off x="668451" y="932723"/>
            <a:ext cx="4467443" cy="768087"/>
          </a:xfrm>
        </p:spPr>
        <p:txBody>
          <a:bodyPr anchor="t">
            <a:normAutofit/>
          </a:bodyPr>
          <a:lstStyle>
            <a:lvl1pPr algn="l">
              <a:defRPr sz="3333" b="1" cap="none" baseline="0">
                <a:solidFill>
                  <a:schemeClr val="bg1"/>
                </a:solidFill>
                <a:latin typeface="Golos UI" pitchFamily="34" charset="-52"/>
                <a:cs typeface="Golos UI" pitchFamily="34" charset="-52"/>
              </a:defRPr>
            </a:lvl1pPr>
          </a:lstStyle>
          <a:p>
            <a:r>
              <a:rPr lang="ru-RU" dirty="0"/>
              <a:t>Образец заголовка</a:t>
            </a:r>
          </a:p>
        </p:txBody>
      </p:sp>
      <p:sp>
        <p:nvSpPr>
          <p:cNvPr id="12" name="Freeform 7">
            <a:extLst>
              <a:ext uri="{FF2B5EF4-FFF2-40B4-BE49-F238E27FC236}">
                <a16:creationId xmlns:a16="http://schemas.microsoft.com/office/drawing/2014/main" id="{5479FF7A-B89E-403D-A9AA-FCC6C5938941}"/>
              </a:ext>
            </a:extLst>
          </p:cNvPr>
          <p:cNvSpPr>
            <a:spLocks/>
          </p:cNvSpPr>
          <p:nvPr userDrawn="1"/>
        </p:nvSpPr>
        <p:spPr bwMode="auto">
          <a:xfrm flipH="1">
            <a:off x="7520331" y="3430391"/>
            <a:ext cx="4671669" cy="3428901"/>
          </a:xfrm>
          <a:custGeom>
            <a:avLst/>
            <a:gdLst>
              <a:gd name="T0" fmla="*/ 2048 w 2048"/>
              <a:gd name="T1" fmla="*/ 1303 h 1303"/>
              <a:gd name="T2" fmla="*/ 0 w 2048"/>
              <a:gd name="T3" fmla="*/ 150 h 1303"/>
              <a:gd name="T4" fmla="*/ 0 w 2048"/>
              <a:gd name="T5" fmla="*/ 0 h 1303"/>
              <a:gd name="T6" fmla="*/ 2048 w 2048"/>
              <a:gd name="T7" fmla="*/ 1151 h 1303"/>
              <a:gd name="T8" fmla="*/ 2048 w 2048"/>
              <a:gd name="T9" fmla="*/ 1303 h 1303"/>
              <a:gd name="connsiteX0" fmla="*/ 10122 w 10122"/>
              <a:gd name="connsiteY0" fmla="*/ 10191 h 10191"/>
              <a:gd name="connsiteX1" fmla="*/ 122 w 10122"/>
              <a:gd name="connsiteY1" fmla="*/ 1342 h 10191"/>
              <a:gd name="connsiteX2" fmla="*/ 0 w 10122"/>
              <a:gd name="connsiteY2" fmla="*/ 0 h 10191"/>
              <a:gd name="connsiteX3" fmla="*/ 10122 w 10122"/>
              <a:gd name="connsiteY3" fmla="*/ 9024 h 10191"/>
              <a:gd name="connsiteX4" fmla="*/ 10122 w 10122"/>
              <a:gd name="connsiteY4" fmla="*/ 10191 h 10191"/>
              <a:gd name="connsiteX0" fmla="*/ 10163 w 10163"/>
              <a:gd name="connsiteY0" fmla="*/ 10191 h 10191"/>
              <a:gd name="connsiteX1" fmla="*/ 41 w 10163"/>
              <a:gd name="connsiteY1" fmla="*/ 4017 h 10191"/>
              <a:gd name="connsiteX2" fmla="*/ 41 w 10163"/>
              <a:gd name="connsiteY2" fmla="*/ 0 h 10191"/>
              <a:gd name="connsiteX3" fmla="*/ 10163 w 10163"/>
              <a:gd name="connsiteY3" fmla="*/ 9024 h 10191"/>
              <a:gd name="connsiteX4" fmla="*/ 10163 w 10163"/>
              <a:gd name="connsiteY4" fmla="*/ 10191 h 10191"/>
              <a:gd name="connsiteX0" fmla="*/ 4058 w 10163"/>
              <a:gd name="connsiteY0" fmla="*/ 6887 h 9024"/>
              <a:gd name="connsiteX1" fmla="*/ 41 w 10163"/>
              <a:gd name="connsiteY1" fmla="*/ 4017 h 9024"/>
              <a:gd name="connsiteX2" fmla="*/ 41 w 10163"/>
              <a:gd name="connsiteY2" fmla="*/ 0 h 9024"/>
              <a:gd name="connsiteX3" fmla="*/ 10163 w 10163"/>
              <a:gd name="connsiteY3" fmla="*/ 9024 h 9024"/>
              <a:gd name="connsiteX4" fmla="*/ 4058 w 10163"/>
              <a:gd name="connsiteY4" fmla="*/ 6887 h 9024"/>
              <a:gd name="connsiteX0" fmla="*/ 3993 w 3993"/>
              <a:gd name="connsiteY0" fmla="*/ 7632 h 7632"/>
              <a:gd name="connsiteX1" fmla="*/ 40 w 3993"/>
              <a:gd name="connsiteY1" fmla="*/ 4451 h 7632"/>
              <a:gd name="connsiteX2" fmla="*/ 40 w 3993"/>
              <a:gd name="connsiteY2" fmla="*/ 0 h 7632"/>
              <a:gd name="connsiteX3" fmla="*/ 3993 w 3993"/>
              <a:gd name="connsiteY3" fmla="*/ 3180 h 7632"/>
              <a:gd name="connsiteX4" fmla="*/ 3993 w 3993"/>
              <a:gd name="connsiteY4" fmla="*/ 7632 h 7632"/>
              <a:gd name="connsiteX0" fmla="*/ 10000 w 10000"/>
              <a:gd name="connsiteY0" fmla="*/ 10000 h 10000"/>
              <a:gd name="connsiteX1" fmla="*/ 100 w 10000"/>
              <a:gd name="connsiteY1" fmla="*/ 5832 h 10000"/>
              <a:gd name="connsiteX2" fmla="*/ 100 w 10000"/>
              <a:gd name="connsiteY2" fmla="*/ 0 h 10000"/>
              <a:gd name="connsiteX3" fmla="*/ 9700 w 10000"/>
              <a:gd name="connsiteY3" fmla="*/ 4444 h 10000"/>
              <a:gd name="connsiteX4" fmla="*/ 10000 w 10000"/>
              <a:gd name="connsiteY4" fmla="*/ 10000 h 10000"/>
              <a:gd name="connsiteX0" fmla="*/ 10000 w 10000"/>
              <a:gd name="connsiteY0" fmla="*/ 10000 h 10000"/>
              <a:gd name="connsiteX1" fmla="*/ 100 w 10000"/>
              <a:gd name="connsiteY1" fmla="*/ 5832 h 10000"/>
              <a:gd name="connsiteX2" fmla="*/ 100 w 10000"/>
              <a:gd name="connsiteY2" fmla="*/ 0 h 10000"/>
              <a:gd name="connsiteX3" fmla="*/ 10000 w 10000"/>
              <a:gd name="connsiteY3" fmla="*/ 4167 h 10000"/>
              <a:gd name="connsiteX4" fmla="*/ 10000 w 10000"/>
              <a:gd name="connsiteY4" fmla="*/ 10000 h 10000"/>
              <a:gd name="connsiteX0" fmla="*/ 9900 w 9900"/>
              <a:gd name="connsiteY0" fmla="*/ 10000 h 10000"/>
              <a:gd name="connsiteX1" fmla="*/ 60 w 9900"/>
              <a:gd name="connsiteY1" fmla="*/ 5887 h 10000"/>
              <a:gd name="connsiteX2" fmla="*/ 0 w 9900"/>
              <a:gd name="connsiteY2" fmla="*/ 0 h 10000"/>
              <a:gd name="connsiteX3" fmla="*/ 9900 w 9900"/>
              <a:gd name="connsiteY3" fmla="*/ 4167 h 10000"/>
              <a:gd name="connsiteX4" fmla="*/ 9900 w 99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17 w 10017"/>
              <a:gd name="connsiteY0" fmla="*/ 10000 h 10000"/>
              <a:gd name="connsiteX1" fmla="*/ 10 w 10017"/>
              <a:gd name="connsiteY1" fmla="*/ 5841 h 10000"/>
              <a:gd name="connsiteX2" fmla="*/ 17 w 10017"/>
              <a:gd name="connsiteY2" fmla="*/ 0 h 10000"/>
              <a:gd name="connsiteX3" fmla="*/ 10017 w 10017"/>
              <a:gd name="connsiteY3" fmla="*/ 4167 h 10000"/>
              <a:gd name="connsiteX4" fmla="*/ 10017 w 10017"/>
              <a:gd name="connsiteY4" fmla="*/ 10000 h 10000"/>
              <a:gd name="connsiteX0" fmla="*/ 10034 w 10034"/>
              <a:gd name="connsiteY0" fmla="*/ 10000 h 10000"/>
              <a:gd name="connsiteX1" fmla="*/ 27 w 10034"/>
              <a:gd name="connsiteY1" fmla="*/ 5841 h 10000"/>
              <a:gd name="connsiteX2" fmla="*/ 0 w 10034"/>
              <a:gd name="connsiteY2" fmla="*/ 0 h 10000"/>
              <a:gd name="connsiteX3" fmla="*/ 10034 w 10034"/>
              <a:gd name="connsiteY3" fmla="*/ 4167 h 10000"/>
              <a:gd name="connsiteX4" fmla="*/ 10034 w 10034"/>
              <a:gd name="connsiteY4" fmla="*/ 10000 h 10000"/>
              <a:gd name="connsiteX0" fmla="*/ 10034 w 10034"/>
              <a:gd name="connsiteY0" fmla="*/ 10000 h 10000"/>
              <a:gd name="connsiteX1" fmla="*/ 4764 w 10034"/>
              <a:gd name="connsiteY1" fmla="*/ 7821 h 10000"/>
              <a:gd name="connsiteX2" fmla="*/ 27 w 10034"/>
              <a:gd name="connsiteY2" fmla="*/ 5841 h 10000"/>
              <a:gd name="connsiteX3" fmla="*/ 0 w 10034"/>
              <a:gd name="connsiteY3" fmla="*/ 0 h 10000"/>
              <a:gd name="connsiteX4" fmla="*/ 10034 w 10034"/>
              <a:gd name="connsiteY4" fmla="*/ 4167 h 10000"/>
              <a:gd name="connsiteX5" fmla="*/ 10034 w 10034"/>
              <a:gd name="connsiteY5" fmla="*/ 10000 h 10000"/>
              <a:gd name="connsiteX0" fmla="*/ 10034 w 10034"/>
              <a:gd name="connsiteY0" fmla="*/ 10000 h 10000"/>
              <a:gd name="connsiteX1" fmla="*/ 3007 w 10034"/>
              <a:gd name="connsiteY1" fmla="*/ 7093 h 10000"/>
              <a:gd name="connsiteX2" fmla="*/ 27 w 10034"/>
              <a:gd name="connsiteY2" fmla="*/ 5841 h 10000"/>
              <a:gd name="connsiteX3" fmla="*/ 0 w 10034"/>
              <a:gd name="connsiteY3" fmla="*/ 0 h 10000"/>
              <a:gd name="connsiteX4" fmla="*/ 10034 w 10034"/>
              <a:gd name="connsiteY4" fmla="*/ 4167 h 10000"/>
              <a:gd name="connsiteX5" fmla="*/ 10034 w 10034"/>
              <a:gd name="connsiteY5" fmla="*/ 10000 h 10000"/>
              <a:gd name="connsiteX0" fmla="*/ 10034 w 10034"/>
              <a:gd name="connsiteY0" fmla="*/ 10000 h 10000"/>
              <a:gd name="connsiteX1" fmla="*/ 3007 w 10034"/>
              <a:gd name="connsiteY1" fmla="*/ 7093 h 10000"/>
              <a:gd name="connsiteX2" fmla="*/ 27 w 10034"/>
              <a:gd name="connsiteY2" fmla="*/ 5841 h 10000"/>
              <a:gd name="connsiteX3" fmla="*/ 0 w 10034"/>
              <a:gd name="connsiteY3" fmla="*/ 0 h 10000"/>
              <a:gd name="connsiteX4" fmla="*/ 10034 w 10034"/>
              <a:gd name="connsiteY4" fmla="*/ 4167 h 10000"/>
              <a:gd name="connsiteX5" fmla="*/ 10034 w 10034"/>
              <a:gd name="connsiteY5" fmla="*/ 10000 h 10000"/>
              <a:gd name="connsiteX0" fmla="*/ 10034 w 10034"/>
              <a:gd name="connsiteY0" fmla="*/ 10000 h 10000"/>
              <a:gd name="connsiteX1" fmla="*/ 2449 w 10034"/>
              <a:gd name="connsiteY1" fmla="*/ 6845 h 10000"/>
              <a:gd name="connsiteX2" fmla="*/ 27 w 10034"/>
              <a:gd name="connsiteY2" fmla="*/ 5841 h 10000"/>
              <a:gd name="connsiteX3" fmla="*/ 0 w 10034"/>
              <a:gd name="connsiteY3" fmla="*/ 0 h 10000"/>
              <a:gd name="connsiteX4" fmla="*/ 10034 w 10034"/>
              <a:gd name="connsiteY4" fmla="*/ 4167 h 10000"/>
              <a:gd name="connsiteX5" fmla="*/ 10034 w 10034"/>
              <a:gd name="connsiteY5" fmla="*/ 10000 h 10000"/>
              <a:gd name="connsiteX0" fmla="*/ 10034 w 10034"/>
              <a:gd name="connsiteY0" fmla="*/ 10000 h 10000"/>
              <a:gd name="connsiteX1" fmla="*/ 2229 w 10034"/>
              <a:gd name="connsiteY1" fmla="*/ 6768 h 10000"/>
              <a:gd name="connsiteX2" fmla="*/ 27 w 10034"/>
              <a:gd name="connsiteY2" fmla="*/ 5841 h 10000"/>
              <a:gd name="connsiteX3" fmla="*/ 0 w 10034"/>
              <a:gd name="connsiteY3" fmla="*/ 0 h 10000"/>
              <a:gd name="connsiteX4" fmla="*/ 10034 w 10034"/>
              <a:gd name="connsiteY4" fmla="*/ 4167 h 10000"/>
              <a:gd name="connsiteX5" fmla="*/ 10034 w 10034"/>
              <a:gd name="connsiteY5" fmla="*/ 10000 h 10000"/>
              <a:gd name="connsiteX0" fmla="*/ 10017 w 10034"/>
              <a:gd name="connsiteY0" fmla="*/ 6747 h 6768"/>
              <a:gd name="connsiteX1" fmla="*/ 2229 w 10034"/>
              <a:gd name="connsiteY1" fmla="*/ 6768 h 6768"/>
              <a:gd name="connsiteX2" fmla="*/ 27 w 10034"/>
              <a:gd name="connsiteY2" fmla="*/ 5841 h 6768"/>
              <a:gd name="connsiteX3" fmla="*/ 0 w 10034"/>
              <a:gd name="connsiteY3" fmla="*/ 0 h 6768"/>
              <a:gd name="connsiteX4" fmla="*/ 10034 w 10034"/>
              <a:gd name="connsiteY4" fmla="*/ 4167 h 6768"/>
              <a:gd name="connsiteX5" fmla="*/ 10017 w 10034"/>
              <a:gd name="connsiteY5" fmla="*/ 6747 h 6768"/>
              <a:gd name="connsiteX0" fmla="*/ 9983 w 10000"/>
              <a:gd name="connsiteY0" fmla="*/ 9969 h 9977"/>
              <a:gd name="connsiteX1" fmla="*/ 2170 w 10000"/>
              <a:gd name="connsiteY1" fmla="*/ 9977 h 9977"/>
              <a:gd name="connsiteX2" fmla="*/ 27 w 10000"/>
              <a:gd name="connsiteY2" fmla="*/ 8630 h 9977"/>
              <a:gd name="connsiteX3" fmla="*/ 0 w 10000"/>
              <a:gd name="connsiteY3" fmla="*/ 0 h 9977"/>
              <a:gd name="connsiteX4" fmla="*/ 10000 w 10000"/>
              <a:gd name="connsiteY4" fmla="*/ 6157 h 9977"/>
              <a:gd name="connsiteX5" fmla="*/ 9983 w 10000"/>
              <a:gd name="connsiteY5" fmla="*/ 9969 h 9977"/>
              <a:gd name="connsiteX0" fmla="*/ 9983 w 10000"/>
              <a:gd name="connsiteY0" fmla="*/ 9992 h 10000"/>
              <a:gd name="connsiteX1" fmla="*/ 2170 w 10000"/>
              <a:gd name="connsiteY1" fmla="*/ 10000 h 10000"/>
              <a:gd name="connsiteX2" fmla="*/ 27 w 10000"/>
              <a:gd name="connsiteY2" fmla="*/ 8650 h 10000"/>
              <a:gd name="connsiteX3" fmla="*/ 0 w 10000"/>
              <a:gd name="connsiteY3" fmla="*/ 0 h 10000"/>
              <a:gd name="connsiteX4" fmla="*/ 10000 w 10000"/>
              <a:gd name="connsiteY4" fmla="*/ 6171 h 10000"/>
              <a:gd name="connsiteX5" fmla="*/ 9983 w 10000"/>
              <a:gd name="connsiteY5" fmla="*/ 9992 h 10000"/>
              <a:gd name="connsiteX0" fmla="*/ 9983 w 10000"/>
              <a:gd name="connsiteY0" fmla="*/ 9992 h 10000"/>
              <a:gd name="connsiteX1" fmla="*/ 2170 w 10000"/>
              <a:gd name="connsiteY1" fmla="*/ 10000 h 10000"/>
              <a:gd name="connsiteX2" fmla="*/ 27 w 10000"/>
              <a:gd name="connsiteY2" fmla="*/ 8650 h 10000"/>
              <a:gd name="connsiteX3" fmla="*/ 0 w 10000"/>
              <a:gd name="connsiteY3" fmla="*/ 0 h 10000"/>
              <a:gd name="connsiteX4" fmla="*/ 10000 w 10000"/>
              <a:gd name="connsiteY4" fmla="*/ 6171 h 10000"/>
              <a:gd name="connsiteX5" fmla="*/ 9983 w 10000"/>
              <a:gd name="connsiteY5" fmla="*/ 9992 h 10000"/>
              <a:gd name="connsiteX0" fmla="*/ 9983 w 10000"/>
              <a:gd name="connsiteY0" fmla="*/ 9992 h 10000"/>
              <a:gd name="connsiteX1" fmla="*/ 2170 w 10000"/>
              <a:gd name="connsiteY1" fmla="*/ 10000 h 10000"/>
              <a:gd name="connsiteX2" fmla="*/ 27 w 10000"/>
              <a:gd name="connsiteY2" fmla="*/ 8696 h 10000"/>
              <a:gd name="connsiteX3" fmla="*/ 0 w 10000"/>
              <a:gd name="connsiteY3" fmla="*/ 0 h 10000"/>
              <a:gd name="connsiteX4" fmla="*/ 10000 w 10000"/>
              <a:gd name="connsiteY4" fmla="*/ 6171 h 10000"/>
              <a:gd name="connsiteX5" fmla="*/ 9983 w 10000"/>
              <a:gd name="connsiteY5" fmla="*/ 9992 h 10000"/>
              <a:gd name="connsiteX0" fmla="*/ 9983 w 10000"/>
              <a:gd name="connsiteY0" fmla="*/ 9992 h 10000"/>
              <a:gd name="connsiteX1" fmla="*/ 2170 w 10000"/>
              <a:gd name="connsiteY1" fmla="*/ 10000 h 10000"/>
              <a:gd name="connsiteX2" fmla="*/ 27 w 10000"/>
              <a:gd name="connsiteY2" fmla="*/ 8696 h 10000"/>
              <a:gd name="connsiteX3" fmla="*/ 0 w 10000"/>
              <a:gd name="connsiteY3" fmla="*/ 0 h 10000"/>
              <a:gd name="connsiteX4" fmla="*/ 10000 w 10000"/>
              <a:gd name="connsiteY4" fmla="*/ 6171 h 10000"/>
              <a:gd name="connsiteX5" fmla="*/ 9983 w 10000"/>
              <a:gd name="connsiteY5" fmla="*/ 9992 h 10000"/>
              <a:gd name="connsiteX0" fmla="*/ 9984 w 10001"/>
              <a:gd name="connsiteY0" fmla="*/ 9992 h 10000"/>
              <a:gd name="connsiteX1" fmla="*/ 2171 w 10001"/>
              <a:gd name="connsiteY1" fmla="*/ 10000 h 10000"/>
              <a:gd name="connsiteX2" fmla="*/ 11 w 10001"/>
              <a:gd name="connsiteY2" fmla="*/ 8673 h 10000"/>
              <a:gd name="connsiteX3" fmla="*/ 1 w 10001"/>
              <a:gd name="connsiteY3" fmla="*/ 0 h 10000"/>
              <a:gd name="connsiteX4" fmla="*/ 10001 w 10001"/>
              <a:gd name="connsiteY4" fmla="*/ 6171 h 10000"/>
              <a:gd name="connsiteX5" fmla="*/ 9984 w 10001"/>
              <a:gd name="connsiteY5" fmla="*/ 9992 h 10000"/>
              <a:gd name="connsiteX0" fmla="*/ 9983 w 10000"/>
              <a:gd name="connsiteY0" fmla="*/ 9992 h 10000"/>
              <a:gd name="connsiteX1" fmla="*/ 2170 w 10000"/>
              <a:gd name="connsiteY1" fmla="*/ 10000 h 10000"/>
              <a:gd name="connsiteX2" fmla="*/ 10 w 10000"/>
              <a:gd name="connsiteY2" fmla="*/ 8673 h 10000"/>
              <a:gd name="connsiteX3" fmla="*/ 0 w 10000"/>
              <a:gd name="connsiteY3" fmla="*/ 0 h 10000"/>
              <a:gd name="connsiteX4" fmla="*/ 10000 w 10000"/>
              <a:gd name="connsiteY4" fmla="*/ 6171 h 10000"/>
              <a:gd name="connsiteX5" fmla="*/ 9983 w 10000"/>
              <a:gd name="connsiteY5" fmla="*/ 999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9983" y="9992"/>
                </a:moveTo>
                <a:lnTo>
                  <a:pt x="2170" y="10000"/>
                </a:lnTo>
                <a:cubicBezTo>
                  <a:pt x="1904" y="9842"/>
                  <a:pt x="1000" y="9290"/>
                  <a:pt x="10" y="8673"/>
                </a:cubicBezTo>
                <a:cubicBezTo>
                  <a:pt x="3" y="7187"/>
                  <a:pt x="9" y="1167"/>
                  <a:pt x="0" y="0"/>
                </a:cubicBezTo>
                <a:lnTo>
                  <a:pt x="10000" y="6171"/>
                </a:lnTo>
                <a:cubicBezTo>
                  <a:pt x="9994" y="7445"/>
                  <a:pt x="9989" y="8718"/>
                  <a:pt x="9983" y="9992"/>
                </a:cubicBezTo>
                <a:close/>
              </a:path>
            </a:pathLst>
          </a:custGeom>
          <a:solidFill>
            <a:srgbClr val="FF4C00"/>
          </a:solidFill>
          <a:ln>
            <a:noFill/>
          </a:ln>
          <a:effectLst/>
        </p:spPr>
        <p:txBody>
          <a:bodyPr vert="horz" wrap="square" lIns="121920" tIns="60960" rIns="121920" bIns="60960" numCol="1" anchor="t" anchorCtr="0" compatLnSpc="1">
            <a:prstTxWarp prst="textNoShape">
              <a:avLst/>
            </a:prstTxWarp>
          </a:bodyPr>
          <a:lstStyle/>
          <a:p>
            <a:r>
              <a:rPr lang="en-US" sz="2400" dirty="0"/>
              <a:t> </a:t>
            </a:r>
            <a:endParaRPr lang="id-ID" sz="2400" dirty="0"/>
          </a:p>
        </p:txBody>
      </p:sp>
      <p:sp>
        <p:nvSpPr>
          <p:cNvPr id="14" name="Freeform 7">
            <a:extLst>
              <a:ext uri="{FF2B5EF4-FFF2-40B4-BE49-F238E27FC236}">
                <a16:creationId xmlns:a16="http://schemas.microsoft.com/office/drawing/2014/main" id="{5479FF7A-B89E-403D-A9AA-FCC6C5938941}"/>
              </a:ext>
            </a:extLst>
          </p:cNvPr>
          <p:cNvSpPr>
            <a:spLocks/>
          </p:cNvSpPr>
          <p:nvPr userDrawn="1"/>
        </p:nvSpPr>
        <p:spPr bwMode="auto">
          <a:xfrm flipH="1" flipV="1">
            <a:off x="6096000" y="1"/>
            <a:ext cx="4671659" cy="2568807"/>
          </a:xfrm>
          <a:custGeom>
            <a:avLst/>
            <a:gdLst>
              <a:gd name="T0" fmla="*/ 2048 w 2048"/>
              <a:gd name="T1" fmla="*/ 1303 h 1303"/>
              <a:gd name="T2" fmla="*/ 0 w 2048"/>
              <a:gd name="T3" fmla="*/ 150 h 1303"/>
              <a:gd name="T4" fmla="*/ 0 w 2048"/>
              <a:gd name="T5" fmla="*/ 0 h 1303"/>
              <a:gd name="T6" fmla="*/ 2048 w 2048"/>
              <a:gd name="T7" fmla="*/ 1151 h 1303"/>
              <a:gd name="T8" fmla="*/ 2048 w 2048"/>
              <a:gd name="T9" fmla="*/ 1303 h 1303"/>
              <a:gd name="connsiteX0" fmla="*/ 10122 w 10122"/>
              <a:gd name="connsiteY0" fmla="*/ 10191 h 10191"/>
              <a:gd name="connsiteX1" fmla="*/ 122 w 10122"/>
              <a:gd name="connsiteY1" fmla="*/ 1342 h 10191"/>
              <a:gd name="connsiteX2" fmla="*/ 0 w 10122"/>
              <a:gd name="connsiteY2" fmla="*/ 0 h 10191"/>
              <a:gd name="connsiteX3" fmla="*/ 10122 w 10122"/>
              <a:gd name="connsiteY3" fmla="*/ 9024 h 10191"/>
              <a:gd name="connsiteX4" fmla="*/ 10122 w 10122"/>
              <a:gd name="connsiteY4" fmla="*/ 10191 h 10191"/>
              <a:gd name="connsiteX0" fmla="*/ 10163 w 10163"/>
              <a:gd name="connsiteY0" fmla="*/ 10191 h 10191"/>
              <a:gd name="connsiteX1" fmla="*/ 41 w 10163"/>
              <a:gd name="connsiteY1" fmla="*/ 4017 h 10191"/>
              <a:gd name="connsiteX2" fmla="*/ 41 w 10163"/>
              <a:gd name="connsiteY2" fmla="*/ 0 h 10191"/>
              <a:gd name="connsiteX3" fmla="*/ 10163 w 10163"/>
              <a:gd name="connsiteY3" fmla="*/ 9024 h 10191"/>
              <a:gd name="connsiteX4" fmla="*/ 10163 w 10163"/>
              <a:gd name="connsiteY4" fmla="*/ 10191 h 10191"/>
              <a:gd name="connsiteX0" fmla="*/ 4058 w 10163"/>
              <a:gd name="connsiteY0" fmla="*/ 6887 h 9024"/>
              <a:gd name="connsiteX1" fmla="*/ 41 w 10163"/>
              <a:gd name="connsiteY1" fmla="*/ 4017 h 9024"/>
              <a:gd name="connsiteX2" fmla="*/ 41 w 10163"/>
              <a:gd name="connsiteY2" fmla="*/ 0 h 9024"/>
              <a:gd name="connsiteX3" fmla="*/ 10163 w 10163"/>
              <a:gd name="connsiteY3" fmla="*/ 9024 h 9024"/>
              <a:gd name="connsiteX4" fmla="*/ 4058 w 10163"/>
              <a:gd name="connsiteY4" fmla="*/ 6887 h 9024"/>
              <a:gd name="connsiteX0" fmla="*/ 3993 w 3993"/>
              <a:gd name="connsiteY0" fmla="*/ 7632 h 7632"/>
              <a:gd name="connsiteX1" fmla="*/ 40 w 3993"/>
              <a:gd name="connsiteY1" fmla="*/ 4451 h 7632"/>
              <a:gd name="connsiteX2" fmla="*/ 40 w 3993"/>
              <a:gd name="connsiteY2" fmla="*/ 0 h 7632"/>
              <a:gd name="connsiteX3" fmla="*/ 3993 w 3993"/>
              <a:gd name="connsiteY3" fmla="*/ 3180 h 7632"/>
              <a:gd name="connsiteX4" fmla="*/ 3993 w 3993"/>
              <a:gd name="connsiteY4" fmla="*/ 7632 h 7632"/>
              <a:gd name="connsiteX0" fmla="*/ 10000 w 10000"/>
              <a:gd name="connsiteY0" fmla="*/ 10000 h 10000"/>
              <a:gd name="connsiteX1" fmla="*/ 100 w 10000"/>
              <a:gd name="connsiteY1" fmla="*/ 5832 h 10000"/>
              <a:gd name="connsiteX2" fmla="*/ 100 w 10000"/>
              <a:gd name="connsiteY2" fmla="*/ 0 h 10000"/>
              <a:gd name="connsiteX3" fmla="*/ 9700 w 10000"/>
              <a:gd name="connsiteY3" fmla="*/ 4444 h 10000"/>
              <a:gd name="connsiteX4" fmla="*/ 10000 w 10000"/>
              <a:gd name="connsiteY4" fmla="*/ 10000 h 10000"/>
              <a:gd name="connsiteX0" fmla="*/ 10000 w 10000"/>
              <a:gd name="connsiteY0" fmla="*/ 10000 h 10000"/>
              <a:gd name="connsiteX1" fmla="*/ 100 w 10000"/>
              <a:gd name="connsiteY1" fmla="*/ 5832 h 10000"/>
              <a:gd name="connsiteX2" fmla="*/ 100 w 10000"/>
              <a:gd name="connsiteY2" fmla="*/ 0 h 10000"/>
              <a:gd name="connsiteX3" fmla="*/ 10000 w 10000"/>
              <a:gd name="connsiteY3" fmla="*/ 4167 h 10000"/>
              <a:gd name="connsiteX4" fmla="*/ 10000 w 10000"/>
              <a:gd name="connsiteY4" fmla="*/ 10000 h 10000"/>
              <a:gd name="connsiteX0" fmla="*/ 9900 w 9900"/>
              <a:gd name="connsiteY0" fmla="*/ 10000 h 10000"/>
              <a:gd name="connsiteX1" fmla="*/ 60 w 9900"/>
              <a:gd name="connsiteY1" fmla="*/ 5887 h 10000"/>
              <a:gd name="connsiteX2" fmla="*/ 0 w 9900"/>
              <a:gd name="connsiteY2" fmla="*/ 0 h 10000"/>
              <a:gd name="connsiteX3" fmla="*/ 9900 w 9900"/>
              <a:gd name="connsiteY3" fmla="*/ 4167 h 10000"/>
              <a:gd name="connsiteX4" fmla="*/ 9900 w 99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17 w 10017"/>
              <a:gd name="connsiteY0" fmla="*/ 10000 h 10000"/>
              <a:gd name="connsiteX1" fmla="*/ 10 w 10017"/>
              <a:gd name="connsiteY1" fmla="*/ 5841 h 10000"/>
              <a:gd name="connsiteX2" fmla="*/ 17 w 10017"/>
              <a:gd name="connsiteY2" fmla="*/ 0 h 10000"/>
              <a:gd name="connsiteX3" fmla="*/ 10017 w 10017"/>
              <a:gd name="connsiteY3" fmla="*/ 4167 h 10000"/>
              <a:gd name="connsiteX4" fmla="*/ 10017 w 10017"/>
              <a:gd name="connsiteY4" fmla="*/ 10000 h 10000"/>
              <a:gd name="connsiteX0" fmla="*/ 10034 w 10034"/>
              <a:gd name="connsiteY0" fmla="*/ 10000 h 10000"/>
              <a:gd name="connsiteX1" fmla="*/ 27 w 10034"/>
              <a:gd name="connsiteY1" fmla="*/ 5841 h 10000"/>
              <a:gd name="connsiteX2" fmla="*/ 0 w 10034"/>
              <a:gd name="connsiteY2" fmla="*/ 0 h 10000"/>
              <a:gd name="connsiteX3" fmla="*/ 10034 w 10034"/>
              <a:gd name="connsiteY3" fmla="*/ 4167 h 10000"/>
              <a:gd name="connsiteX4" fmla="*/ 10034 w 10034"/>
              <a:gd name="connsiteY4" fmla="*/ 10000 h 10000"/>
              <a:gd name="connsiteX0" fmla="*/ 10034 w 10034"/>
              <a:gd name="connsiteY0" fmla="*/ 5849 h 5849"/>
              <a:gd name="connsiteX1" fmla="*/ 27 w 10034"/>
              <a:gd name="connsiteY1" fmla="*/ 5841 h 5849"/>
              <a:gd name="connsiteX2" fmla="*/ 0 w 10034"/>
              <a:gd name="connsiteY2" fmla="*/ 0 h 5849"/>
              <a:gd name="connsiteX3" fmla="*/ 10034 w 10034"/>
              <a:gd name="connsiteY3" fmla="*/ 4167 h 5849"/>
              <a:gd name="connsiteX4" fmla="*/ 10034 w 10034"/>
              <a:gd name="connsiteY4" fmla="*/ 5849 h 5849"/>
              <a:gd name="connsiteX0" fmla="*/ 10017 w 10017"/>
              <a:gd name="connsiteY0" fmla="*/ 8649 h 9986"/>
              <a:gd name="connsiteX1" fmla="*/ 27 w 10017"/>
              <a:gd name="connsiteY1" fmla="*/ 9986 h 9986"/>
              <a:gd name="connsiteX2" fmla="*/ 0 w 10017"/>
              <a:gd name="connsiteY2" fmla="*/ 0 h 9986"/>
              <a:gd name="connsiteX3" fmla="*/ 10000 w 10017"/>
              <a:gd name="connsiteY3" fmla="*/ 7124 h 9986"/>
              <a:gd name="connsiteX4" fmla="*/ 10017 w 10017"/>
              <a:gd name="connsiteY4" fmla="*/ 8649 h 9986"/>
              <a:gd name="connsiteX0" fmla="*/ 10002 w 10002"/>
              <a:gd name="connsiteY0" fmla="*/ 8661 h 8661"/>
              <a:gd name="connsiteX1" fmla="*/ 12 w 10002"/>
              <a:gd name="connsiteY1" fmla="*/ 8647 h 8661"/>
              <a:gd name="connsiteX2" fmla="*/ 2 w 10002"/>
              <a:gd name="connsiteY2" fmla="*/ 0 h 8661"/>
              <a:gd name="connsiteX3" fmla="*/ 9985 w 10002"/>
              <a:gd name="connsiteY3" fmla="*/ 7134 h 8661"/>
              <a:gd name="connsiteX4" fmla="*/ 10002 w 10002"/>
              <a:gd name="connsiteY4" fmla="*/ 8661 h 8661"/>
              <a:gd name="connsiteX0" fmla="*/ 9998 w 9998"/>
              <a:gd name="connsiteY0" fmla="*/ 10000 h 10000"/>
              <a:gd name="connsiteX1" fmla="*/ 10 w 9998"/>
              <a:gd name="connsiteY1" fmla="*/ 9984 h 10000"/>
              <a:gd name="connsiteX2" fmla="*/ 0 w 9998"/>
              <a:gd name="connsiteY2" fmla="*/ 0 h 10000"/>
              <a:gd name="connsiteX3" fmla="*/ 9981 w 9998"/>
              <a:gd name="connsiteY3" fmla="*/ 8237 h 10000"/>
              <a:gd name="connsiteX4" fmla="*/ 9998 w 9998"/>
              <a:gd name="connsiteY4" fmla="*/ 10000 h 10000"/>
              <a:gd name="connsiteX0" fmla="*/ 10001 w 10001"/>
              <a:gd name="connsiteY0" fmla="*/ 10000 h 10000"/>
              <a:gd name="connsiteX1" fmla="*/ 11 w 10001"/>
              <a:gd name="connsiteY1" fmla="*/ 9984 h 10000"/>
              <a:gd name="connsiteX2" fmla="*/ 1 w 10001"/>
              <a:gd name="connsiteY2" fmla="*/ 0 h 10000"/>
              <a:gd name="connsiteX3" fmla="*/ 9984 w 10001"/>
              <a:gd name="connsiteY3" fmla="*/ 8237 h 10000"/>
              <a:gd name="connsiteX4" fmla="*/ 10001 w 10001"/>
              <a:gd name="connsiteY4" fmla="*/ 10000 h 10000"/>
              <a:gd name="connsiteX0" fmla="*/ 10001 w 10001"/>
              <a:gd name="connsiteY0" fmla="*/ 10000 h 10000"/>
              <a:gd name="connsiteX1" fmla="*/ 11 w 10001"/>
              <a:gd name="connsiteY1" fmla="*/ 9984 h 10000"/>
              <a:gd name="connsiteX2" fmla="*/ 1 w 10001"/>
              <a:gd name="connsiteY2" fmla="*/ 0 h 10000"/>
              <a:gd name="connsiteX3" fmla="*/ 9984 w 10001"/>
              <a:gd name="connsiteY3" fmla="*/ 8237 h 10000"/>
              <a:gd name="connsiteX4" fmla="*/ 10001 w 10001"/>
              <a:gd name="connsiteY4" fmla="*/ 10000 h 10000"/>
              <a:gd name="connsiteX0" fmla="*/ 9990 w 9990"/>
              <a:gd name="connsiteY0" fmla="*/ 9969 h 9969"/>
              <a:gd name="connsiteX1" fmla="*/ 0 w 9990"/>
              <a:gd name="connsiteY1" fmla="*/ 9953 h 9969"/>
              <a:gd name="connsiteX2" fmla="*/ 40 w 9990"/>
              <a:gd name="connsiteY2" fmla="*/ 0 h 9969"/>
              <a:gd name="connsiteX3" fmla="*/ 9973 w 9990"/>
              <a:gd name="connsiteY3" fmla="*/ 8206 h 9969"/>
              <a:gd name="connsiteX4" fmla="*/ 9990 w 9990"/>
              <a:gd name="connsiteY4" fmla="*/ 9969 h 9969"/>
              <a:gd name="connsiteX0" fmla="*/ 10000 w 10000"/>
              <a:gd name="connsiteY0" fmla="*/ 10031 h 10031"/>
              <a:gd name="connsiteX1" fmla="*/ 0 w 10000"/>
              <a:gd name="connsiteY1" fmla="*/ 10015 h 10031"/>
              <a:gd name="connsiteX2" fmla="*/ 6 w 10000"/>
              <a:gd name="connsiteY2" fmla="*/ 0 h 10031"/>
              <a:gd name="connsiteX3" fmla="*/ 9983 w 10000"/>
              <a:gd name="connsiteY3" fmla="*/ 8263 h 10031"/>
              <a:gd name="connsiteX4" fmla="*/ 10000 w 10000"/>
              <a:gd name="connsiteY4" fmla="*/ 10031 h 10031"/>
              <a:gd name="connsiteX0" fmla="*/ 10003 w 10003"/>
              <a:gd name="connsiteY0" fmla="*/ 10031 h 10031"/>
              <a:gd name="connsiteX1" fmla="*/ 3 w 10003"/>
              <a:gd name="connsiteY1" fmla="*/ 10015 h 10031"/>
              <a:gd name="connsiteX2" fmla="*/ 9 w 10003"/>
              <a:gd name="connsiteY2" fmla="*/ 0 h 10031"/>
              <a:gd name="connsiteX3" fmla="*/ 9986 w 10003"/>
              <a:gd name="connsiteY3" fmla="*/ 8263 h 10031"/>
              <a:gd name="connsiteX4" fmla="*/ 10003 w 10003"/>
              <a:gd name="connsiteY4" fmla="*/ 10031 h 10031"/>
              <a:gd name="connsiteX0" fmla="*/ 10009 w 10009"/>
              <a:gd name="connsiteY0" fmla="*/ 10031 h 10031"/>
              <a:gd name="connsiteX1" fmla="*/ 9 w 10009"/>
              <a:gd name="connsiteY1" fmla="*/ 10015 h 10031"/>
              <a:gd name="connsiteX2" fmla="*/ 15 w 10009"/>
              <a:gd name="connsiteY2" fmla="*/ 0 h 10031"/>
              <a:gd name="connsiteX3" fmla="*/ 9992 w 10009"/>
              <a:gd name="connsiteY3" fmla="*/ 8263 h 10031"/>
              <a:gd name="connsiteX4" fmla="*/ 10009 w 10009"/>
              <a:gd name="connsiteY4" fmla="*/ 10031 h 10031"/>
              <a:gd name="connsiteX0" fmla="*/ 9975 w 9992"/>
              <a:gd name="connsiteY0" fmla="*/ 10031 h 10031"/>
              <a:gd name="connsiteX1" fmla="*/ 9 w 9992"/>
              <a:gd name="connsiteY1" fmla="*/ 10015 h 10031"/>
              <a:gd name="connsiteX2" fmla="*/ 15 w 9992"/>
              <a:gd name="connsiteY2" fmla="*/ 0 h 10031"/>
              <a:gd name="connsiteX3" fmla="*/ 9992 w 9992"/>
              <a:gd name="connsiteY3" fmla="*/ 8263 h 10031"/>
              <a:gd name="connsiteX4" fmla="*/ 9975 w 9992"/>
              <a:gd name="connsiteY4" fmla="*/ 10031 h 10031"/>
              <a:gd name="connsiteX0" fmla="*/ 10017 w 10017"/>
              <a:gd name="connsiteY0" fmla="*/ 10000 h 10000"/>
              <a:gd name="connsiteX1" fmla="*/ 9 w 10017"/>
              <a:gd name="connsiteY1" fmla="*/ 9984 h 10000"/>
              <a:gd name="connsiteX2" fmla="*/ 15 w 10017"/>
              <a:gd name="connsiteY2" fmla="*/ 0 h 10000"/>
              <a:gd name="connsiteX3" fmla="*/ 10000 w 10017"/>
              <a:gd name="connsiteY3" fmla="*/ 8237 h 10000"/>
              <a:gd name="connsiteX4" fmla="*/ 10017 w 10017"/>
              <a:gd name="connsiteY4" fmla="*/ 10000 h 10000"/>
              <a:gd name="connsiteX0" fmla="*/ 10000 w 10001"/>
              <a:gd name="connsiteY0" fmla="*/ 10000 h 10000"/>
              <a:gd name="connsiteX1" fmla="*/ 9 w 10001"/>
              <a:gd name="connsiteY1" fmla="*/ 9984 h 10000"/>
              <a:gd name="connsiteX2" fmla="*/ 15 w 10001"/>
              <a:gd name="connsiteY2" fmla="*/ 0 h 10000"/>
              <a:gd name="connsiteX3" fmla="*/ 10000 w 10001"/>
              <a:gd name="connsiteY3" fmla="*/ 8237 h 10000"/>
              <a:gd name="connsiteX4" fmla="*/ 10000 w 10001"/>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0000">
                <a:moveTo>
                  <a:pt x="10000" y="10000"/>
                </a:moveTo>
                <a:lnTo>
                  <a:pt x="9" y="9984"/>
                </a:lnTo>
                <a:cubicBezTo>
                  <a:pt x="1" y="8123"/>
                  <a:pt x="-9" y="1620"/>
                  <a:pt x="15" y="0"/>
                </a:cubicBezTo>
                <a:lnTo>
                  <a:pt x="10000" y="8237"/>
                </a:lnTo>
                <a:cubicBezTo>
                  <a:pt x="10006" y="8825"/>
                  <a:pt x="9994" y="9412"/>
                  <a:pt x="10000" y="10000"/>
                </a:cubicBezTo>
                <a:close/>
              </a:path>
            </a:pathLst>
          </a:custGeom>
          <a:solidFill>
            <a:srgbClr val="FF4C00"/>
          </a:solidFill>
          <a:ln>
            <a:noFill/>
          </a:ln>
          <a:effectLst/>
        </p:spPr>
        <p:txBody>
          <a:bodyPr vert="horz" wrap="square" lIns="121920" tIns="60960" rIns="121920" bIns="60960" numCol="1" anchor="t" anchorCtr="0" compatLnSpc="1">
            <a:prstTxWarp prst="textNoShape">
              <a:avLst/>
            </a:prstTxWarp>
          </a:bodyPr>
          <a:lstStyle/>
          <a:p>
            <a:r>
              <a:rPr lang="en-US" sz="2400" dirty="0"/>
              <a:t> </a:t>
            </a:r>
            <a:endParaRPr lang="id-ID" sz="2400" dirty="0"/>
          </a:p>
        </p:txBody>
      </p:sp>
      <p:sp>
        <p:nvSpPr>
          <p:cNvPr id="13" name="Текст 3"/>
          <p:cNvSpPr>
            <a:spLocks noGrp="1"/>
          </p:cNvSpPr>
          <p:nvPr>
            <p:ph type="body" sz="quarter" idx="11"/>
          </p:nvPr>
        </p:nvSpPr>
        <p:spPr>
          <a:xfrm>
            <a:off x="668451" y="2948947"/>
            <a:ext cx="3041685" cy="1238152"/>
          </a:xfrm>
        </p:spPr>
        <p:txBody>
          <a:bodyPr>
            <a:normAutofit/>
          </a:bodyPr>
          <a:lstStyle>
            <a:lvl1pPr marL="0" indent="0" algn="l">
              <a:buNone/>
              <a:defRPr sz="1067">
                <a:solidFill>
                  <a:schemeClr val="bg1"/>
                </a:solidFill>
                <a:latin typeface="Golos UI" panose="020B0504020202020204" pitchFamily="34" charset="-52"/>
                <a:cs typeface="Golos UI" panose="020B0504020202020204" pitchFamily="34" charset="-52"/>
              </a:defRPr>
            </a:lvl1pPr>
            <a:lvl2pPr marL="609585" indent="0">
              <a:buNone/>
              <a:defRPr>
                <a:solidFill>
                  <a:schemeClr val="bg1"/>
                </a:solidFill>
                <a:latin typeface="Golos UI" panose="020B0504020202020204" pitchFamily="34" charset="-52"/>
                <a:cs typeface="Golos UI" panose="020B0504020202020204" pitchFamily="34" charset="-52"/>
              </a:defRPr>
            </a:lvl2pPr>
            <a:lvl3pPr marL="1219170" indent="0">
              <a:buNone/>
              <a:defRPr>
                <a:solidFill>
                  <a:schemeClr val="bg1"/>
                </a:solidFill>
                <a:latin typeface="Golos UI" panose="020B0504020202020204" pitchFamily="34" charset="-52"/>
                <a:cs typeface="Golos UI" panose="020B0504020202020204" pitchFamily="34" charset="-52"/>
              </a:defRPr>
            </a:lvl3pPr>
            <a:lvl4pPr marL="1828754" indent="0">
              <a:buNone/>
              <a:defRPr>
                <a:solidFill>
                  <a:schemeClr val="bg1"/>
                </a:solidFill>
                <a:latin typeface="Golos UI" panose="020B0504020202020204" pitchFamily="34" charset="-52"/>
                <a:cs typeface="Golos UI" panose="020B0504020202020204" pitchFamily="34" charset="-52"/>
              </a:defRPr>
            </a:lvl4pPr>
            <a:lvl5pPr marL="2438339" indent="0">
              <a:buNone/>
              <a:defRPr>
                <a:solidFill>
                  <a:schemeClr val="bg1"/>
                </a:solidFill>
                <a:latin typeface="Golos UI" panose="020B0504020202020204" pitchFamily="34" charset="-52"/>
                <a:cs typeface="Golos UI" panose="020B0504020202020204" pitchFamily="34" charset="-52"/>
              </a:defRPr>
            </a:lvl5pPr>
          </a:lstStyle>
          <a:p>
            <a:pPr lvl="0"/>
            <a:r>
              <a:rPr lang="ru-RU" dirty="0"/>
              <a:t>Образец текста</a:t>
            </a:r>
          </a:p>
        </p:txBody>
      </p:sp>
      <p:sp>
        <p:nvSpPr>
          <p:cNvPr id="10" name="Текст 3"/>
          <p:cNvSpPr>
            <a:spLocks noGrp="1"/>
          </p:cNvSpPr>
          <p:nvPr>
            <p:ph type="body" sz="quarter" idx="12"/>
          </p:nvPr>
        </p:nvSpPr>
        <p:spPr>
          <a:xfrm>
            <a:off x="3913336" y="2956392"/>
            <a:ext cx="3041685" cy="1238152"/>
          </a:xfrm>
        </p:spPr>
        <p:txBody>
          <a:bodyPr>
            <a:normAutofit/>
          </a:bodyPr>
          <a:lstStyle>
            <a:lvl1pPr marL="0" indent="0" algn="l">
              <a:buNone/>
              <a:defRPr sz="1067">
                <a:solidFill>
                  <a:schemeClr val="bg1"/>
                </a:solidFill>
                <a:latin typeface="Golos UI" panose="020B0504020202020204" pitchFamily="34" charset="-52"/>
                <a:cs typeface="Golos UI" panose="020B0504020202020204" pitchFamily="34" charset="-52"/>
              </a:defRPr>
            </a:lvl1pPr>
            <a:lvl2pPr marL="609585" indent="0">
              <a:buNone/>
              <a:defRPr>
                <a:solidFill>
                  <a:schemeClr val="bg1"/>
                </a:solidFill>
                <a:latin typeface="Golos UI" panose="020B0504020202020204" pitchFamily="34" charset="-52"/>
                <a:cs typeface="Golos UI" panose="020B0504020202020204" pitchFamily="34" charset="-52"/>
              </a:defRPr>
            </a:lvl2pPr>
            <a:lvl3pPr marL="1219170" indent="0">
              <a:buNone/>
              <a:defRPr>
                <a:solidFill>
                  <a:schemeClr val="bg1"/>
                </a:solidFill>
                <a:latin typeface="Golos UI" panose="020B0504020202020204" pitchFamily="34" charset="-52"/>
                <a:cs typeface="Golos UI" panose="020B0504020202020204" pitchFamily="34" charset="-52"/>
              </a:defRPr>
            </a:lvl3pPr>
            <a:lvl4pPr marL="1828754" indent="0">
              <a:buNone/>
              <a:defRPr>
                <a:solidFill>
                  <a:schemeClr val="bg1"/>
                </a:solidFill>
                <a:latin typeface="Golos UI" panose="020B0504020202020204" pitchFamily="34" charset="-52"/>
                <a:cs typeface="Golos UI" panose="020B0504020202020204" pitchFamily="34" charset="-52"/>
              </a:defRPr>
            </a:lvl4pPr>
            <a:lvl5pPr marL="2438339" indent="0">
              <a:buNone/>
              <a:defRPr>
                <a:solidFill>
                  <a:schemeClr val="bg1"/>
                </a:solidFill>
                <a:latin typeface="Golos UI" panose="020B0504020202020204" pitchFamily="34" charset="-52"/>
                <a:cs typeface="Golos UI" panose="020B0504020202020204" pitchFamily="34" charset="-52"/>
              </a:defRPr>
            </a:lvl5pPr>
          </a:lstStyle>
          <a:p>
            <a:pPr lvl="0"/>
            <a:r>
              <a:rPr lang="ru-RU" dirty="0"/>
              <a:t>Образец текста</a:t>
            </a:r>
          </a:p>
        </p:txBody>
      </p:sp>
      <p:sp>
        <p:nvSpPr>
          <p:cNvPr id="11" name="Текст 3"/>
          <p:cNvSpPr>
            <a:spLocks noGrp="1"/>
          </p:cNvSpPr>
          <p:nvPr>
            <p:ph type="body" sz="quarter" idx="13"/>
          </p:nvPr>
        </p:nvSpPr>
        <p:spPr>
          <a:xfrm>
            <a:off x="7152118" y="2956392"/>
            <a:ext cx="3041685" cy="1238152"/>
          </a:xfrm>
        </p:spPr>
        <p:txBody>
          <a:bodyPr>
            <a:normAutofit/>
          </a:bodyPr>
          <a:lstStyle>
            <a:lvl1pPr marL="0" indent="0" algn="l">
              <a:buNone/>
              <a:defRPr sz="1067">
                <a:solidFill>
                  <a:schemeClr val="bg1"/>
                </a:solidFill>
                <a:latin typeface="Golos UI" panose="020B0504020202020204" pitchFamily="34" charset="-52"/>
                <a:cs typeface="Golos UI" panose="020B0504020202020204" pitchFamily="34" charset="-52"/>
              </a:defRPr>
            </a:lvl1pPr>
            <a:lvl2pPr marL="609585" indent="0">
              <a:buNone/>
              <a:defRPr>
                <a:solidFill>
                  <a:schemeClr val="bg1"/>
                </a:solidFill>
                <a:latin typeface="Golos UI" panose="020B0504020202020204" pitchFamily="34" charset="-52"/>
                <a:cs typeface="Golos UI" panose="020B0504020202020204" pitchFamily="34" charset="-52"/>
              </a:defRPr>
            </a:lvl2pPr>
            <a:lvl3pPr marL="1219170" indent="0">
              <a:buNone/>
              <a:defRPr>
                <a:solidFill>
                  <a:schemeClr val="bg1"/>
                </a:solidFill>
                <a:latin typeface="Golos UI" panose="020B0504020202020204" pitchFamily="34" charset="-52"/>
                <a:cs typeface="Golos UI" panose="020B0504020202020204" pitchFamily="34" charset="-52"/>
              </a:defRPr>
            </a:lvl3pPr>
            <a:lvl4pPr marL="1828754" indent="0">
              <a:buNone/>
              <a:defRPr>
                <a:solidFill>
                  <a:schemeClr val="bg1"/>
                </a:solidFill>
                <a:latin typeface="Golos UI" panose="020B0504020202020204" pitchFamily="34" charset="-52"/>
                <a:cs typeface="Golos UI" panose="020B0504020202020204" pitchFamily="34" charset="-52"/>
              </a:defRPr>
            </a:lvl4pPr>
            <a:lvl5pPr marL="2438339" indent="0">
              <a:buNone/>
              <a:defRPr>
                <a:solidFill>
                  <a:schemeClr val="bg1"/>
                </a:solidFill>
                <a:latin typeface="Golos UI" panose="020B0504020202020204" pitchFamily="34" charset="-52"/>
                <a:cs typeface="Golos UI" panose="020B0504020202020204" pitchFamily="34" charset="-52"/>
              </a:defRPr>
            </a:lvl5pPr>
          </a:lstStyle>
          <a:p>
            <a:pPr lvl="0"/>
            <a:r>
              <a:rPr lang="ru-RU" dirty="0"/>
              <a:t>Образец текста</a:t>
            </a:r>
          </a:p>
        </p:txBody>
      </p:sp>
      <p:sp>
        <p:nvSpPr>
          <p:cNvPr id="15" name="Текст 3"/>
          <p:cNvSpPr>
            <a:spLocks noGrp="1"/>
          </p:cNvSpPr>
          <p:nvPr>
            <p:ph type="body" sz="quarter" idx="14"/>
          </p:nvPr>
        </p:nvSpPr>
        <p:spPr>
          <a:xfrm>
            <a:off x="668451" y="5137396"/>
            <a:ext cx="3041685" cy="1238152"/>
          </a:xfrm>
        </p:spPr>
        <p:txBody>
          <a:bodyPr>
            <a:normAutofit/>
          </a:bodyPr>
          <a:lstStyle>
            <a:lvl1pPr marL="0" indent="0" algn="l">
              <a:buNone/>
              <a:defRPr sz="1067">
                <a:solidFill>
                  <a:schemeClr val="bg1"/>
                </a:solidFill>
                <a:latin typeface="Golos UI" panose="020B0504020202020204" pitchFamily="34" charset="-52"/>
                <a:cs typeface="Golos UI" panose="020B0504020202020204" pitchFamily="34" charset="-52"/>
              </a:defRPr>
            </a:lvl1pPr>
            <a:lvl2pPr marL="609585" indent="0">
              <a:buNone/>
              <a:defRPr>
                <a:solidFill>
                  <a:schemeClr val="bg1"/>
                </a:solidFill>
                <a:latin typeface="Golos UI" panose="020B0504020202020204" pitchFamily="34" charset="-52"/>
                <a:cs typeface="Golos UI" panose="020B0504020202020204" pitchFamily="34" charset="-52"/>
              </a:defRPr>
            </a:lvl2pPr>
            <a:lvl3pPr marL="1219170" indent="0">
              <a:buNone/>
              <a:defRPr>
                <a:solidFill>
                  <a:schemeClr val="bg1"/>
                </a:solidFill>
                <a:latin typeface="Golos UI" panose="020B0504020202020204" pitchFamily="34" charset="-52"/>
                <a:cs typeface="Golos UI" panose="020B0504020202020204" pitchFamily="34" charset="-52"/>
              </a:defRPr>
            </a:lvl3pPr>
            <a:lvl4pPr marL="1828754" indent="0">
              <a:buNone/>
              <a:defRPr>
                <a:solidFill>
                  <a:schemeClr val="bg1"/>
                </a:solidFill>
                <a:latin typeface="Golos UI" panose="020B0504020202020204" pitchFamily="34" charset="-52"/>
                <a:cs typeface="Golos UI" panose="020B0504020202020204" pitchFamily="34" charset="-52"/>
              </a:defRPr>
            </a:lvl4pPr>
            <a:lvl5pPr marL="2438339" indent="0">
              <a:buNone/>
              <a:defRPr>
                <a:solidFill>
                  <a:schemeClr val="bg1"/>
                </a:solidFill>
                <a:latin typeface="Golos UI" panose="020B0504020202020204" pitchFamily="34" charset="-52"/>
                <a:cs typeface="Golos UI" panose="020B0504020202020204" pitchFamily="34" charset="-52"/>
              </a:defRPr>
            </a:lvl5pPr>
          </a:lstStyle>
          <a:p>
            <a:pPr lvl="0"/>
            <a:r>
              <a:rPr lang="ru-RU" dirty="0"/>
              <a:t>Образец текста</a:t>
            </a:r>
          </a:p>
        </p:txBody>
      </p:sp>
      <p:sp>
        <p:nvSpPr>
          <p:cNvPr id="18" name="Текст 3"/>
          <p:cNvSpPr>
            <a:spLocks noGrp="1"/>
          </p:cNvSpPr>
          <p:nvPr>
            <p:ph type="body" sz="quarter" idx="15"/>
          </p:nvPr>
        </p:nvSpPr>
        <p:spPr>
          <a:xfrm>
            <a:off x="3913336" y="5144841"/>
            <a:ext cx="3041685" cy="1238152"/>
          </a:xfrm>
        </p:spPr>
        <p:txBody>
          <a:bodyPr>
            <a:normAutofit/>
          </a:bodyPr>
          <a:lstStyle>
            <a:lvl1pPr marL="0" indent="0" algn="l">
              <a:buNone/>
              <a:defRPr sz="1067">
                <a:solidFill>
                  <a:schemeClr val="bg1"/>
                </a:solidFill>
                <a:latin typeface="Golos UI" panose="020B0504020202020204" pitchFamily="34" charset="-52"/>
                <a:cs typeface="Golos UI" panose="020B0504020202020204" pitchFamily="34" charset="-52"/>
              </a:defRPr>
            </a:lvl1pPr>
            <a:lvl2pPr marL="609585" indent="0">
              <a:buNone/>
              <a:defRPr>
                <a:solidFill>
                  <a:schemeClr val="bg1"/>
                </a:solidFill>
                <a:latin typeface="Golos UI" panose="020B0504020202020204" pitchFamily="34" charset="-52"/>
                <a:cs typeface="Golos UI" panose="020B0504020202020204" pitchFamily="34" charset="-52"/>
              </a:defRPr>
            </a:lvl2pPr>
            <a:lvl3pPr marL="1219170" indent="0">
              <a:buNone/>
              <a:defRPr>
                <a:solidFill>
                  <a:schemeClr val="bg1"/>
                </a:solidFill>
                <a:latin typeface="Golos UI" panose="020B0504020202020204" pitchFamily="34" charset="-52"/>
                <a:cs typeface="Golos UI" panose="020B0504020202020204" pitchFamily="34" charset="-52"/>
              </a:defRPr>
            </a:lvl3pPr>
            <a:lvl4pPr marL="1828754" indent="0">
              <a:buNone/>
              <a:defRPr>
                <a:solidFill>
                  <a:schemeClr val="bg1"/>
                </a:solidFill>
                <a:latin typeface="Golos UI" panose="020B0504020202020204" pitchFamily="34" charset="-52"/>
                <a:cs typeface="Golos UI" panose="020B0504020202020204" pitchFamily="34" charset="-52"/>
              </a:defRPr>
            </a:lvl4pPr>
            <a:lvl5pPr marL="2438339" indent="0">
              <a:buNone/>
              <a:defRPr>
                <a:solidFill>
                  <a:schemeClr val="bg1"/>
                </a:solidFill>
                <a:latin typeface="Golos UI" panose="020B0504020202020204" pitchFamily="34" charset="-52"/>
                <a:cs typeface="Golos UI" panose="020B0504020202020204" pitchFamily="34" charset="-52"/>
              </a:defRPr>
            </a:lvl5pPr>
          </a:lstStyle>
          <a:p>
            <a:pPr lvl="0"/>
            <a:r>
              <a:rPr lang="ru-RU" dirty="0"/>
              <a:t>Образец текста</a:t>
            </a:r>
          </a:p>
        </p:txBody>
      </p:sp>
    </p:spTree>
    <p:extLst>
      <p:ext uri="{BB962C8B-B14F-4D97-AF65-F5344CB8AC3E}">
        <p14:creationId xmlns:p14="http://schemas.microsoft.com/office/powerpoint/2010/main" val="5391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withEffect">
                                  <p:stCondLst>
                                    <p:cond delay="1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9" decel="100000" fill="hold" grpId="0" nodeType="withEffect">
                                  <p:stCondLst>
                                    <p:cond delay="125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0-#ppt_w/2"/>
                                          </p:val>
                                        </p:tav>
                                        <p:tav tm="100000">
                                          <p:val>
                                            <p:strVal val="#ppt_x"/>
                                          </p:val>
                                        </p:tav>
                                      </p:tavLst>
                                    </p:anim>
                                    <p:anim calcmode="lin" valueType="num">
                                      <p:cBhvr additive="base">
                                        <p:cTn id="12" dur="10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9" decel="100000" fill="hold" grpId="0" nodeType="withEffect">
                                  <p:stCondLst>
                                    <p:cond delay="125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0-#ppt_w/2"/>
                                          </p:val>
                                        </p:tav>
                                        <p:tav tm="100000">
                                          <p:val>
                                            <p:strVal val="#ppt_x"/>
                                          </p:val>
                                        </p:tav>
                                      </p:tavLst>
                                    </p:anim>
                                    <p:anim calcmode="lin" valueType="num">
                                      <p:cBhvr additive="base">
                                        <p:cTn id="16"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Текст + рисунок">
    <p:bg>
      <p:bgPr>
        <a:solidFill>
          <a:srgbClr val="101E29"/>
        </a:solidFill>
        <a:effectLst/>
      </p:bgPr>
    </p:bg>
    <p:spTree>
      <p:nvGrpSpPr>
        <p:cNvPr id="1" name=""/>
        <p:cNvGrpSpPr/>
        <p:nvPr/>
      </p:nvGrpSpPr>
      <p:grpSpPr>
        <a:xfrm>
          <a:off x="0" y="0"/>
          <a:ext cx="0" cy="0"/>
          <a:chOff x="0" y="0"/>
          <a:chExt cx="0" cy="0"/>
        </a:xfrm>
      </p:grpSpPr>
      <p:sp>
        <p:nvSpPr>
          <p:cNvPr id="3" name="Рисунок 2"/>
          <p:cNvSpPr>
            <a:spLocks noGrp="1"/>
          </p:cNvSpPr>
          <p:nvPr>
            <p:ph type="pic" sz="quarter" idx="11"/>
          </p:nvPr>
        </p:nvSpPr>
        <p:spPr>
          <a:xfrm>
            <a:off x="6672064" y="0"/>
            <a:ext cx="5519936" cy="6858000"/>
          </a:xfrm>
          <a:pattFill prst="pct80">
            <a:fgClr>
              <a:srgbClr val="101E29"/>
            </a:fgClr>
            <a:bgClr>
              <a:schemeClr val="bg1"/>
            </a:bgClr>
          </a:pattFill>
        </p:spPr>
        <p:txBody>
          <a:bodyPr anchor="ctr" anchorCtr="1">
            <a:normAutofit/>
          </a:bodyPr>
          <a:lstStyle>
            <a:lvl1pPr marL="0" indent="0">
              <a:buNone/>
              <a:defRPr sz="2667" baseline="0">
                <a:solidFill>
                  <a:schemeClr val="bg1"/>
                </a:solidFill>
                <a:latin typeface="Golos UI" panose="020B0504020202020204" pitchFamily="34" charset="-52"/>
                <a:cs typeface="Golos UI" panose="020B0504020202020204" pitchFamily="34" charset="-52"/>
              </a:defRPr>
            </a:lvl1pPr>
          </a:lstStyle>
          <a:p>
            <a:endParaRPr lang="ru-RU" dirty="0"/>
          </a:p>
        </p:txBody>
      </p:sp>
      <p:sp>
        <p:nvSpPr>
          <p:cNvPr id="6" name="Freeform 7">
            <a:extLst>
              <a:ext uri="{FF2B5EF4-FFF2-40B4-BE49-F238E27FC236}">
                <a16:creationId xmlns:a16="http://schemas.microsoft.com/office/drawing/2014/main" id="{5479FF7A-B89E-403D-A9AA-FCC6C5938941}"/>
              </a:ext>
            </a:extLst>
          </p:cNvPr>
          <p:cNvSpPr>
            <a:spLocks/>
          </p:cNvSpPr>
          <p:nvPr userDrawn="1"/>
        </p:nvSpPr>
        <p:spPr bwMode="auto">
          <a:xfrm>
            <a:off x="-2" y="164637"/>
            <a:ext cx="737511" cy="804387"/>
          </a:xfrm>
          <a:custGeom>
            <a:avLst/>
            <a:gdLst>
              <a:gd name="T0" fmla="*/ 2048 w 2048"/>
              <a:gd name="T1" fmla="*/ 1303 h 1303"/>
              <a:gd name="T2" fmla="*/ 0 w 2048"/>
              <a:gd name="T3" fmla="*/ 150 h 1303"/>
              <a:gd name="T4" fmla="*/ 0 w 2048"/>
              <a:gd name="T5" fmla="*/ 0 h 1303"/>
              <a:gd name="T6" fmla="*/ 2048 w 2048"/>
              <a:gd name="T7" fmla="*/ 1151 h 1303"/>
              <a:gd name="T8" fmla="*/ 2048 w 2048"/>
              <a:gd name="T9" fmla="*/ 1303 h 1303"/>
              <a:gd name="connsiteX0" fmla="*/ 10122 w 10122"/>
              <a:gd name="connsiteY0" fmla="*/ 10191 h 10191"/>
              <a:gd name="connsiteX1" fmla="*/ 122 w 10122"/>
              <a:gd name="connsiteY1" fmla="*/ 1342 h 10191"/>
              <a:gd name="connsiteX2" fmla="*/ 0 w 10122"/>
              <a:gd name="connsiteY2" fmla="*/ 0 h 10191"/>
              <a:gd name="connsiteX3" fmla="*/ 10122 w 10122"/>
              <a:gd name="connsiteY3" fmla="*/ 9024 h 10191"/>
              <a:gd name="connsiteX4" fmla="*/ 10122 w 10122"/>
              <a:gd name="connsiteY4" fmla="*/ 10191 h 10191"/>
              <a:gd name="connsiteX0" fmla="*/ 10163 w 10163"/>
              <a:gd name="connsiteY0" fmla="*/ 10191 h 10191"/>
              <a:gd name="connsiteX1" fmla="*/ 41 w 10163"/>
              <a:gd name="connsiteY1" fmla="*/ 4017 h 10191"/>
              <a:gd name="connsiteX2" fmla="*/ 41 w 10163"/>
              <a:gd name="connsiteY2" fmla="*/ 0 h 10191"/>
              <a:gd name="connsiteX3" fmla="*/ 10163 w 10163"/>
              <a:gd name="connsiteY3" fmla="*/ 9024 h 10191"/>
              <a:gd name="connsiteX4" fmla="*/ 10163 w 10163"/>
              <a:gd name="connsiteY4" fmla="*/ 10191 h 10191"/>
              <a:gd name="connsiteX0" fmla="*/ 4058 w 10163"/>
              <a:gd name="connsiteY0" fmla="*/ 6887 h 9024"/>
              <a:gd name="connsiteX1" fmla="*/ 41 w 10163"/>
              <a:gd name="connsiteY1" fmla="*/ 4017 h 9024"/>
              <a:gd name="connsiteX2" fmla="*/ 41 w 10163"/>
              <a:gd name="connsiteY2" fmla="*/ 0 h 9024"/>
              <a:gd name="connsiteX3" fmla="*/ 10163 w 10163"/>
              <a:gd name="connsiteY3" fmla="*/ 9024 h 9024"/>
              <a:gd name="connsiteX4" fmla="*/ 4058 w 10163"/>
              <a:gd name="connsiteY4" fmla="*/ 6887 h 9024"/>
              <a:gd name="connsiteX0" fmla="*/ 3993 w 3993"/>
              <a:gd name="connsiteY0" fmla="*/ 7632 h 7632"/>
              <a:gd name="connsiteX1" fmla="*/ 40 w 3993"/>
              <a:gd name="connsiteY1" fmla="*/ 4451 h 7632"/>
              <a:gd name="connsiteX2" fmla="*/ 40 w 3993"/>
              <a:gd name="connsiteY2" fmla="*/ 0 h 7632"/>
              <a:gd name="connsiteX3" fmla="*/ 3993 w 3993"/>
              <a:gd name="connsiteY3" fmla="*/ 3180 h 7632"/>
              <a:gd name="connsiteX4" fmla="*/ 3993 w 3993"/>
              <a:gd name="connsiteY4" fmla="*/ 7632 h 7632"/>
              <a:gd name="connsiteX0" fmla="*/ 10000 w 10000"/>
              <a:gd name="connsiteY0" fmla="*/ 10000 h 10000"/>
              <a:gd name="connsiteX1" fmla="*/ 100 w 10000"/>
              <a:gd name="connsiteY1" fmla="*/ 5832 h 10000"/>
              <a:gd name="connsiteX2" fmla="*/ 100 w 10000"/>
              <a:gd name="connsiteY2" fmla="*/ 0 h 10000"/>
              <a:gd name="connsiteX3" fmla="*/ 9700 w 10000"/>
              <a:gd name="connsiteY3" fmla="*/ 4444 h 10000"/>
              <a:gd name="connsiteX4" fmla="*/ 10000 w 10000"/>
              <a:gd name="connsiteY4" fmla="*/ 10000 h 10000"/>
              <a:gd name="connsiteX0" fmla="*/ 10000 w 10000"/>
              <a:gd name="connsiteY0" fmla="*/ 10000 h 10000"/>
              <a:gd name="connsiteX1" fmla="*/ 100 w 10000"/>
              <a:gd name="connsiteY1" fmla="*/ 5832 h 10000"/>
              <a:gd name="connsiteX2" fmla="*/ 100 w 10000"/>
              <a:gd name="connsiteY2" fmla="*/ 0 h 10000"/>
              <a:gd name="connsiteX3" fmla="*/ 10000 w 10000"/>
              <a:gd name="connsiteY3" fmla="*/ 4167 h 10000"/>
              <a:gd name="connsiteX4" fmla="*/ 10000 w 10000"/>
              <a:gd name="connsiteY4" fmla="*/ 10000 h 10000"/>
              <a:gd name="connsiteX0" fmla="*/ 9900 w 9900"/>
              <a:gd name="connsiteY0" fmla="*/ 10000 h 10000"/>
              <a:gd name="connsiteX1" fmla="*/ 60 w 9900"/>
              <a:gd name="connsiteY1" fmla="*/ 5887 h 10000"/>
              <a:gd name="connsiteX2" fmla="*/ 0 w 9900"/>
              <a:gd name="connsiteY2" fmla="*/ 0 h 10000"/>
              <a:gd name="connsiteX3" fmla="*/ 9900 w 9900"/>
              <a:gd name="connsiteY3" fmla="*/ 4167 h 10000"/>
              <a:gd name="connsiteX4" fmla="*/ 9900 w 99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10000"/>
                </a:moveTo>
                <a:lnTo>
                  <a:pt x="61" y="5887"/>
                </a:lnTo>
                <a:cubicBezTo>
                  <a:pt x="20" y="4961"/>
                  <a:pt x="43" y="788"/>
                  <a:pt x="0" y="0"/>
                </a:cubicBezTo>
                <a:lnTo>
                  <a:pt x="10000" y="4167"/>
                </a:lnTo>
                <a:lnTo>
                  <a:pt x="10000" y="10000"/>
                </a:lnTo>
                <a:close/>
              </a:path>
            </a:pathLst>
          </a:custGeom>
          <a:solidFill>
            <a:srgbClr val="FF4C00"/>
          </a:solidFill>
          <a:ln>
            <a:noFill/>
          </a:ln>
          <a:effectLst/>
        </p:spPr>
        <p:txBody>
          <a:bodyPr vert="horz" wrap="square" lIns="121920" tIns="60960" rIns="121920" bIns="60960" numCol="1" anchor="t" anchorCtr="0" compatLnSpc="1">
            <a:prstTxWarp prst="textNoShape">
              <a:avLst/>
            </a:prstTxWarp>
          </a:bodyPr>
          <a:lstStyle/>
          <a:p>
            <a:r>
              <a:rPr lang="en-US" sz="2400" dirty="0"/>
              <a:t> </a:t>
            </a:r>
            <a:endParaRPr lang="id-ID" sz="2400" dirty="0"/>
          </a:p>
        </p:txBody>
      </p:sp>
      <p:sp>
        <p:nvSpPr>
          <p:cNvPr id="7" name="Заголовок 7"/>
          <p:cNvSpPr>
            <a:spLocks noGrp="1"/>
          </p:cNvSpPr>
          <p:nvPr>
            <p:ph type="title"/>
          </p:nvPr>
        </p:nvSpPr>
        <p:spPr>
          <a:xfrm>
            <a:off x="1103445" y="1316765"/>
            <a:ext cx="4992555" cy="768087"/>
          </a:xfrm>
        </p:spPr>
        <p:txBody>
          <a:bodyPr anchor="t">
            <a:normAutofit/>
          </a:bodyPr>
          <a:lstStyle>
            <a:lvl1pPr algn="l">
              <a:defRPr sz="3333" b="1" cap="none" baseline="0">
                <a:solidFill>
                  <a:schemeClr val="bg1"/>
                </a:solidFill>
                <a:latin typeface="Golos UI" pitchFamily="34" charset="-52"/>
                <a:cs typeface="Golos UI" pitchFamily="34" charset="-52"/>
              </a:defRPr>
            </a:lvl1pPr>
          </a:lstStyle>
          <a:p>
            <a:r>
              <a:rPr lang="ru-RU" dirty="0"/>
              <a:t>Образец заголовка</a:t>
            </a:r>
          </a:p>
        </p:txBody>
      </p:sp>
      <p:sp>
        <p:nvSpPr>
          <p:cNvPr id="4" name="Текст 3"/>
          <p:cNvSpPr>
            <a:spLocks noGrp="1"/>
          </p:cNvSpPr>
          <p:nvPr>
            <p:ph type="body" sz="quarter" idx="10"/>
          </p:nvPr>
        </p:nvSpPr>
        <p:spPr>
          <a:xfrm>
            <a:off x="1102784" y="2468033"/>
            <a:ext cx="4993216" cy="3744384"/>
          </a:xfrm>
        </p:spPr>
        <p:txBody>
          <a:bodyPr>
            <a:normAutofit/>
          </a:bodyPr>
          <a:lstStyle>
            <a:lvl1pPr marL="0" indent="0">
              <a:buNone/>
              <a:defRPr sz="1067">
                <a:solidFill>
                  <a:schemeClr val="bg1"/>
                </a:solidFill>
                <a:latin typeface="Golos UI" panose="020B0504020202020204" pitchFamily="34" charset="-52"/>
                <a:cs typeface="Golos UI" panose="020B0504020202020204" pitchFamily="34" charset="-52"/>
              </a:defRPr>
            </a:lvl1pPr>
            <a:lvl2pPr marL="609585" indent="0">
              <a:buNone/>
              <a:defRPr>
                <a:solidFill>
                  <a:schemeClr val="bg1"/>
                </a:solidFill>
                <a:latin typeface="Golos UI" panose="020B0504020202020204" pitchFamily="34" charset="-52"/>
                <a:cs typeface="Golos UI" panose="020B0504020202020204" pitchFamily="34" charset="-52"/>
              </a:defRPr>
            </a:lvl2pPr>
            <a:lvl3pPr marL="1219170" indent="0">
              <a:buNone/>
              <a:defRPr>
                <a:solidFill>
                  <a:schemeClr val="bg1"/>
                </a:solidFill>
                <a:latin typeface="Golos UI" panose="020B0504020202020204" pitchFamily="34" charset="-52"/>
                <a:cs typeface="Golos UI" panose="020B0504020202020204" pitchFamily="34" charset="-52"/>
              </a:defRPr>
            </a:lvl3pPr>
            <a:lvl4pPr marL="1828754" indent="0">
              <a:buNone/>
              <a:defRPr>
                <a:solidFill>
                  <a:schemeClr val="bg1"/>
                </a:solidFill>
                <a:latin typeface="Golos UI" panose="020B0504020202020204" pitchFamily="34" charset="-52"/>
                <a:cs typeface="Golos UI" panose="020B0504020202020204" pitchFamily="34" charset="-52"/>
              </a:defRPr>
            </a:lvl4pPr>
            <a:lvl5pPr marL="2438339" indent="0">
              <a:buNone/>
              <a:defRPr>
                <a:solidFill>
                  <a:schemeClr val="bg1"/>
                </a:solidFill>
                <a:latin typeface="Golos UI" panose="020B0504020202020204" pitchFamily="34" charset="-52"/>
                <a:cs typeface="Golos UI" panose="020B0504020202020204" pitchFamily="34" charset="-52"/>
              </a:defRPr>
            </a:lvl5pPr>
          </a:lstStyle>
          <a:p>
            <a:pPr lvl="0"/>
            <a:r>
              <a:rPr lang="ru-RU" dirty="0"/>
              <a:t>Образец текста</a:t>
            </a:r>
          </a:p>
        </p:txBody>
      </p:sp>
    </p:spTree>
    <p:extLst>
      <p:ext uri="{BB962C8B-B14F-4D97-AF65-F5344CB8AC3E}">
        <p14:creationId xmlns:p14="http://schemas.microsoft.com/office/powerpoint/2010/main" val="362610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withEffect">
                                  <p:stCondLst>
                                    <p:cond delay="1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54C02A-C5FF-2521-16D1-220619013D1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DFB2C93-F7E4-0802-B62E-C34209F457B3}"/>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1CA9C73-CC77-F679-A4A5-4A8F7C4F1DFD}"/>
              </a:ext>
            </a:extLst>
          </p:cNvPr>
          <p:cNvSpPr>
            <a:spLocks noGrp="1"/>
          </p:cNvSpPr>
          <p:nvPr>
            <p:ph type="dt" sz="half" idx="10"/>
          </p:nvPr>
        </p:nvSpPr>
        <p:spPr/>
        <p:txBody>
          <a:bodyPr/>
          <a:lstStyle/>
          <a:p>
            <a:fld id="{4602570B-1B0F-9B40-BFD7-59188C002421}" type="datetimeFigureOut">
              <a:rPr lang="ru-RU" smtClean="0"/>
              <a:t>30.06.2023</a:t>
            </a:fld>
            <a:endParaRPr lang="ru-RU"/>
          </a:p>
        </p:txBody>
      </p:sp>
      <p:sp>
        <p:nvSpPr>
          <p:cNvPr id="5" name="Нижний колонтитул 4">
            <a:extLst>
              <a:ext uri="{FF2B5EF4-FFF2-40B4-BE49-F238E27FC236}">
                <a16:creationId xmlns:a16="http://schemas.microsoft.com/office/drawing/2014/main" id="{4C577817-565B-9E3E-F686-7C8DC11001A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57DDB8E-6ADE-AA2E-62D8-106417A1DD0E}"/>
              </a:ext>
            </a:extLst>
          </p:cNvPr>
          <p:cNvSpPr>
            <a:spLocks noGrp="1"/>
          </p:cNvSpPr>
          <p:nvPr>
            <p:ph type="sldNum" sz="quarter" idx="12"/>
          </p:nvPr>
        </p:nvSpPr>
        <p:spPr/>
        <p:txBody>
          <a:bodyPr/>
          <a:lstStyle/>
          <a:p>
            <a:fld id="{91C14700-2F0F-3649-8FF0-060DB231BD9F}" type="slidenum">
              <a:rPr lang="ru-RU" smtClean="0"/>
              <a:t>‹#›</a:t>
            </a:fld>
            <a:endParaRPr lang="ru-RU"/>
          </a:p>
        </p:txBody>
      </p:sp>
    </p:spTree>
    <p:extLst>
      <p:ext uri="{BB962C8B-B14F-4D97-AF65-F5344CB8AC3E}">
        <p14:creationId xmlns:p14="http://schemas.microsoft.com/office/powerpoint/2010/main" val="1488439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3DFF3C-7FB2-BD90-3439-A27A39A97CA2}"/>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7138F5AA-D94E-E267-02BA-3F332FD0F1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FA9470BA-F984-E8F8-6C79-05BBA2271D14}"/>
              </a:ext>
            </a:extLst>
          </p:cNvPr>
          <p:cNvSpPr>
            <a:spLocks noGrp="1"/>
          </p:cNvSpPr>
          <p:nvPr>
            <p:ph type="dt" sz="half" idx="10"/>
          </p:nvPr>
        </p:nvSpPr>
        <p:spPr/>
        <p:txBody>
          <a:bodyPr/>
          <a:lstStyle/>
          <a:p>
            <a:fld id="{4602570B-1B0F-9B40-BFD7-59188C002421}" type="datetimeFigureOut">
              <a:rPr lang="ru-RU" smtClean="0"/>
              <a:t>30.06.2023</a:t>
            </a:fld>
            <a:endParaRPr lang="ru-RU"/>
          </a:p>
        </p:txBody>
      </p:sp>
      <p:sp>
        <p:nvSpPr>
          <p:cNvPr id="5" name="Нижний колонтитул 4">
            <a:extLst>
              <a:ext uri="{FF2B5EF4-FFF2-40B4-BE49-F238E27FC236}">
                <a16:creationId xmlns:a16="http://schemas.microsoft.com/office/drawing/2014/main" id="{5815A275-4C01-99CC-C839-C70472EF066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7974697-6E91-A20D-B0AB-9B7F056014DC}"/>
              </a:ext>
            </a:extLst>
          </p:cNvPr>
          <p:cNvSpPr>
            <a:spLocks noGrp="1"/>
          </p:cNvSpPr>
          <p:nvPr>
            <p:ph type="sldNum" sz="quarter" idx="12"/>
          </p:nvPr>
        </p:nvSpPr>
        <p:spPr/>
        <p:txBody>
          <a:bodyPr/>
          <a:lstStyle/>
          <a:p>
            <a:fld id="{91C14700-2F0F-3649-8FF0-060DB231BD9F}" type="slidenum">
              <a:rPr lang="ru-RU" smtClean="0"/>
              <a:t>‹#›</a:t>
            </a:fld>
            <a:endParaRPr lang="ru-RU"/>
          </a:p>
        </p:txBody>
      </p:sp>
    </p:spTree>
    <p:extLst>
      <p:ext uri="{BB962C8B-B14F-4D97-AF65-F5344CB8AC3E}">
        <p14:creationId xmlns:p14="http://schemas.microsoft.com/office/powerpoint/2010/main" val="2384875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F0E7AE5-7F62-260C-DA37-F474A6C537E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CC281D7-5D33-110B-8E43-07D4EF837E1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09F9EEC5-0D66-B7AA-4B54-4D9B6BD50047}"/>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2B6716BD-2D06-042D-8E75-D0F4C25F025A}"/>
              </a:ext>
            </a:extLst>
          </p:cNvPr>
          <p:cNvSpPr>
            <a:spLocks noGrp="1"/>
          </p:cNvSpPr>
          <p:nvPr>
            <p:ph type="dt" sz="half" idx="10"/>
          </p:nvPr>
        </p:nvSpPr>
        <p:spPr/>
        <p:txBody>
          <a:bodyPr/>
          <a:lstStyle/>
          <a:p>
            <a:fld id="{4602570B-1B0F-9B40-BFD7-59188C002421}" type="datetimeFigureOut">
              <a:rPr lang="ru-RU" smtClean="0"/>
              <a:t>30.06.2023</a:t>
            </a:fld>
            <a:endParaRPr lang="ru-RU"/>
          </a:p>
        </p:txBody>
      </p:sp>
      <p:sp>
        <p:nvSpPr>
          <p:cNvPr id="6" name="Нижний колонтитул 5">
            <a:extLst>
              <a:ext uri="{FF2B5EF4-FFF2-40B4-BE49-F238E27FC236}">
                <a16:creationId xmlns:a16="http://schemas.microsoft.com/office/drawing/2014/main" id="{B14C1B7A-94C9-E246-4BA5-972A8794A75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C51E3186-F5F1-F097-117E-7938FB7205FE}"/>
              </a:ext>
            </a:extLst>
          </p:cNvPr>
          <p:cNvSpPr>
            <a:spLocks noGrp="1"/>
          </p:cNvSpPr>
          <p:nvPr>
            <p:ph type="sldNum" sz="quarter" idx="12"/>
          </p:nvPr>
        </p:nvSpPr>
        <p:spPr/>
        <p:txBody>
          <a:bodyPr/>
          <a:lstStyle/>
          <a:p>
            <a:fld id="{91C14700-2F0F-3649-8FF0-060DB231BD9F}" type="slidenum">
              <a:rPr lang="ru-RU" smtClean="0"/>
              <a:t>‹#›</a:t>
            </a:fld>
            <a:endParaRPr lang="ru-RU"/>
          </a:p>
        </p:txBody>
      </p:sp>
    </p:spTree>
    <p:extLst>
      <p:ext uri="{BB962C8B-B14F-4D97-AF65-F5344CB8AC3E}">
        <p14:creationId xmlns:p14="http://schemas.microsoft.com/office/powerpoint/2010/main" val="3244221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5C59D1-A7F2-31C3-F42A-DA92D6436C83}"/>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2EC2E3DB-6FC3-F8BC-ADFE-BCEFE2FB87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57A09659-79F8-FDE7-EF35-28E9B860B9AD}"/>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1CB4A098-B626-F5BD-DC4D-4A1A29E3C6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07BD6230-2D60-5028-1F57-1A35119A8931}"/>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2CC01F61-8D0F-0894-7BE2-92685BAF5E72}"/>
              </a:ext>
            </a:extLst>
          </p:cNvPr>
          <p:cNvSpPr>
            <a:spLocks noGrp="1"/>
          </p:cNvSpPr>
          <p:nvPr>
            <p:ph type="dt" sz="half" idx="10"/>
          </p:nvPr>
        </p:nvSpPr>
        <p:spPr/>
        <p:txBody>
          <a:bodyPr/>
          <a:lstStyle/>
          <a:p>
            <a:fld id="{4602570B-1B0F-9B40-BFD7-59188C002421}" type="datetimeFigureOut">
              <a:rPr lang="ru-RU" smtClean="0"/>
              <a:t>30.06.2023</a:t>
            </a:fld>
            <a:endParaRPr lang="ru-RU"/>
          </a:p>
        </p:txBody>
      </p:sp>
      <p:sp>
        <p:nvSpPr>
          <p:cNvPr id="8" name="Нижний колонтитул 7">
            <a:extLst>
              <a:ext uri="{FF2B5EF4-FFF2-40B4-BE49-F238E27FC236}">
                <a16:creationId xmlns:a16="http://schemas.microsoft.com/office/drawing/2014/main" id="{CDAA317E-D0E0-6D05-C4EA-57E30B29DB85}"/>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D3A8D710-D22B-AA86-987C-080202F161F2}"/>
              </a:ext>
            </a:extLst>
          </p:cNvPr>
          <p:cNvSpPr>
            <a:spLocks noGrp="1"/>
          </p:cNvSpPr>
          <p:nvPr>
            <p:ph type="sldNum" sz="quarter" idx="12"/>
          </p:nvPr>
        </p:nvSpPr>
        <p:spPr/>
        <p:txBody>
          <a:bodyPr/>
          <a:lstStyle/>
          <a:p>
            <a:fld id="{91C14700-2F0F-3649-8FF0-060DB231BD9F}" type="slidenum">
              <a:rPr lang="ru-RU" smtClean="0"/>
              <a:t>‹#›</a:t>
            </a:fld>
            <a:endParaRPr lang="ru-RU"/>
          </a:p>
        </p:txBody>
      </p:sp>
    </p:spTree>
    <p:extLst>
      <p:ext uri="{BB962C8B-B14F-4D97-AF65-F5344CB8AC3E}">
        <p14:creationId xmlns:p14="http://schemas.microsoft.com/office/powerpoint/2010/main" val="1920693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E3DD608-9E65-D5D5-B320-03A5A9A29102}"/>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1B54253C-4F9D-B7F9-C556-173CC7E3AF5E}"/>
              </a:ext>
            </a:extLst>
          </p:cNvPr>
          <p:cNvSpPr>
            <a:spLocks noGrp="1"/>
          </p:cNvSpPr>
          <p:nvPr>
            <p:ph type="dt" sz="half" idx="10"/>
          </p:nvPr>
        </p:nvSpPr>
        <p:spPr/>
        <p:txBody>
          <a:bodyPr/>
          <a:lstStyle/>
          <a:p>
            <a:fld id="{4602570B-1B0F-9B40-BFD7-59188C002421}" type="datetimeFigureOut">
              <a:rPr lang="ru-RU" smtClean="0"/>
              <a:t>30.06.2023</a:t>
            </a:fld>
            <a:endParaRPr lang="ru-RU"/>
          </a:p>
        </p:txBody>
      </p:sp>
      <p:sp>
        <p:nvSpPr>
          <p:cNvPr id="4" name="Нижний колонтитул 3">
            <a:extLst>
              <a:ext uri="{FF2B5EF4-FFF2-40B4-BE49-F238E27FC236}">
                <a16:creationId xmlns:a16="http://schemas.microsoft.com/office/drawing/2014/main" id="{CD2F04BD-AAEF-AEDD-E40D-F44916FB8B67}"/>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7DD11117-5FD7-63DF-A59E-9B46C90A0B2C}"/>
              </a:ext>
            </a:extLst>
          </p:cNvPr>
          <p:cNvSpPr>
            <a:spLocks noGrp="1"/>
          </p:cNvSpPr>
          <p:nvPr>
            <p:ph type="sldNum" sz="quarter" idx="12"/>
          </p:nvPr>
        </p:nvSpPr>
        <p:spPr/>
        <p:txBody>
          <a:bodyPr/>
          <a:lstStyle/>
          <a:p>
            <a:fld id="{91C14700-2F0F-3649-8FF0-060DB231BD9F}" type="slidenum">
              <a:rPr lang="ru-RU" smtClean="0"/>
              <a:t>‹#›</a:t>
            </a:fld>
            <a:endParaRPr lang="ru-RU"/>
          </a:p>
        </p:txBody>
      </p:sp>
    </p:spTree>
    <p:extLst>
      <p:ext uri="{BB962C8B-B14F-4D97-AF65-F5344CB8AC3E}">
        <p14:creationId xmlns:p14="http://schemas.microsoft.com/office/powerpoint/2010/main" val="2976886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491238FB-DDD0-EED5-FBF7-83F9B3E478BA}"/>
              </a:ext>
            </a:extLst>
          </p:cNvPr>
          <p:cNvSpPr>
            <a:spLocks noGrp="1"/>
          </p:cNvSpPr>
          <p:nvPr>
            <p:ph type="dt" sz="half" idx="10"/>
          </p:nvPr>
        </p:nvSpPr>
        <p:spPr/>
        <p:txBody>
          <a:bodyPr/>
          <a:lstStyle/>
          <a:p>
            <a:fld id="{4602570B-1B0F-9B40-BFD7-59188C002421}" type="datetimeFigureOut">
              <a:rPr lang="ru-RU" smtClean="0"/>
              <a:t>30.06.2023</a:t>
            </a:fld>
            <a:endParaRPr lang="ru-RU"/>
          </a:p>
        </p:txBody>
      </p:sp>
      <p:sp>
        <p:nvSpPr>
          <p:cNvPr id="3" name="Нижний колонтитул 2">
            <a:extLst>
              <a:ext uri="{FF2B5EF4-FFF2-40B4-BE49-F238E27FC236}">
                <a16:creationId xmlns:a16="http://schemas.microsoft.com/office/drawing/2014/main" id="{88079758-EAE5-22BF-50FF-F77677E9F1CF}"/>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C5F8CDA8-56C3-2EEA-9D1D-AB8C29028A23}"/>
              </a:ext>
            </a:extLst>
          </p:cNvPr>
          <p:cNvSpPr>
            <a:spLocks noGrp="1"/>
          </p:cNvSpPr>
          <p:nvPr>
            <p:ph type="sldNum" sz="quarter" idx="12"/>
          </p:nvPr>
        </p:nvSpPr>
        <p:spPr/>
        <p:txBody>
          <a:bodyPr/>
          <a:lstStyle/>
          <a:p>
            <a:fld id="{91C14700-2F0F-3649-8FF0-060DB231BD9F}" type="slidenum">
              <a:rPr lang="ru-RU" smtClean="0"/>
              <a:t>‹#›</a:t>
            </a:fld>
            <a:endParaRPr lang="ru-RU"/>
          </a:p>
        </p:txBody>
      </p:sp>
    </p:spTree>
    <p:extLst>
      <p:ext uri="{BB962C8B-B14F-4D97-AF65-F5344CB8AC3E}">
        <p14:creationId xmlns:p14="http://schemas.microsoft.com/office/powerpoint/2010/main" val="53120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DF391E-409C-263D-9DB3-88CC10B9777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D412B34B-590D-466F-3AA8-4746A83F85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FE853913-E820-3055-8027-0B5E0F2443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88CDA08-2398-F8C0-3D33-7AE82428B8D3}"/>
              </a:ext>
            </a:extLst>
          </p:cNvPr>
          <p:cNvSpPr>
            <a:spLocks noGrp="1"/>
          </p:cNvSpPr>
          <p:nvPr>
            <p:ph type="dt" sz="half" idx="10"/>
          </p:nvPr>
        </p:nvSpPr>
        <p:spPr/>
        <p:txBody>
          <a:bodyPr/>
          <a:lstStyle/>
          <a:p>
            <a:fld id="{4602570B-1B0F-9B40-BFD7-59188C002421}" type="datetimeFigureOut">
              <a:rPr lang="ru-RU" smtClean="0"/>
              <a:t>30.06.2023</a:t>
            </a:fld>
            <a:endParaRPr lang="ru-RU"/>
          </a:p>
        </p:txBody>
      </p:sp>
      <p:sp>
        <p:nvSpPr>
          <p:cNvPr id="6" name="Нижний колонтитул 5">
            <a:extLst>
              <a:ext uri="{FF2B5EF4-FFF2-40B4-BE49-F238E27FC236}">
                <a16:creationId xmlns:a16="http://schemas.microsoft.com/office/drawing/2014/main" id="{CB29564A-94E4-4129-9E43-BE203BDD963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890EC11-82D2-E99D-3874-56BD20C22A98}"/>
              </a:ext>
            </a:extLst>
          </p:cNvPr>
          <p:cNvSpPr>
            <a:spLocks noGrp="1"/>
          </p:cNvSpPr>
          <p:nvPr>
            <p:ph type="sldNum" sz="quarter" idx="12"/>
          </p:nvPr>
        </p:nvSpPr>
        <p:spPr/>
        <p:txBody>
          <a:bodyPr/>
          <a:lstStyle/>
          <a:p>
            <a:fld id="{91C14700-2F0F-3649-8FF0-060DB231BD9F}" type="slidenum">
              <a:rPr lang="ru-RU" smtClean="0"/>
              <a:t>‹#›</a:t>
            </a:fld>
            <a:endParaRPr lang="ru-RU"/>
          </a:p>
        </p:txBody>
      </p:sp>
    </p:spTree>
    <p:extLst>
      <p:ext uri="{BB962C8B-B14F-4D97-AF65-F5344CB8AC3E}">
        <p14:creationId xmlns:p14="http://schemas.microsoft.com/office/powerpoint/2010/main" val="752246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1226547-907D-86F8-BED0-9D9E981A8A8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D6705B2B-0215-9F5C-78B5-62A82E45C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FB2A9441-5AEB-62C0-D1E6-A38860066B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4884A877-E1FF-53DD-C976-26636AD5850E}"/>
              </a:ext>
            </a:extLst>
          </p:cNvPr>
          <p:cNvSpPr>
            <a:spLocks noGrp="1"/>
          </p:cNvSpPr>
          <p:nvPr>
            <p:ph type="dt" sz="half" idx="10"/>
          </p:nvPr>
        </p:nvSpPr>
        <p:spPr/>
        <p:txBody>
          <a:bodyPr/>
          <a:lstStyle/>
          <a:p>
            <a:fld id="{4602570B-1B0F-9B40-BFD7-59188C002421}" type="datetimeFigureOut">
              <a:rPr lang="ru-RU" smtClean="0"/>
              <a:t>30.06.2023</a:t>
            </a:fld>
            <a:endParaRPr lang="ru-RU"/>
          </a:p>
        </p:txBody>
      </p:sp>
      <p:sp>
        <p:nvSpPr>
          <p:cNvPr id="6" name="Нижний колонтитул 5">
            <a:extLst>
              <a:ext uri="{FF2B5EF4-FFF2-40B4-BE49-F238E27FC236}">
                <a16:creationId xmlns:a16="http://schemas.microsoft.com/office/drawing/2014/main" id="{481D1042-BCD8-EF2E-C0FB-1776FBDBA08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0757A77-0349-D14F-A095-229554C35BF0}"/>
              </a:ext>
            </a:extLst>
          </p:cNvPr>
          <p:cNvSpPr>
            <a:spLocks noGrp="1"/>
          </p:cNvSpPr>
          <p:nvPr>
            <p:ph type="sldNum" sz="quarter" idx="12"/>
          </p:nvPr>
        </p:nvSpPr>
        <p:spPr/>
        <p:txBody>
          <a:bodyPr/>
          <a:lstStyle/>
          <a:p>
            <a:fld id="{91C14700-2F0F-3649-8FF0-060DB231BD9F}" type="slidenum">
              <a:rPr lang="ru-RU" smtClean="0"/>
              <a:t>‹#›</a:t>
            </a:fld>
            <a:endParaRPr lang="ru-RU"/>
          </a:p>
        </p:txBody>
      </p:sp>
    </p:spTree>
    <p:extLst>
      <p:ext uri="{BB962C8B-B14F-4D97-AF65-F5344CB8AC3E}">
        <p14:creationId xmlns:p14="http://schemas.microsoft.com/office/powerpoint/2010/main" val="1669613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B12F7D1-7CBA-8060-54DF-F73D4154C1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089DA56B-BBF6-452D-5D16-E8E4C0E8E4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6D988A0-2BC1-CAE5-8016-49A448A6CB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02570B-1B0F-9B40-BFD7-59188C002421}" type="datetimeFigureOut">
              <a:rPr lang="ru-RU" smtClean="0"/>
              <a:t>30.06.2023</a:t>
            </a:fld>
            <a:endParaRPr lang="ru-RU"/>
          </a:p>
        </p:txBody>
      </p:sp>
      <p:sp>
        <p:nvSpPr>
          <p:cNvPr id="5" name="Нижний колонтитул 4">
            <a:extLst>
              <a:ext uri="{FF2B5EF4-FFF2-40B4-BE49-F238E27FC236}">
                <a16:creationId xmlns:a16="http://schemas.microsoft.com/office/drawing/2014/main" id="{C918A15D-628C-E15F-914B-F3B3459D8B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DA6281B0-7076-4872-A288-F1043C0EA8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C14700-2F0F-3649-8FF0-060DB231BD9F}" type="slidenum">
              <a:rPr lang="ru-RU" smtClean="0"/>
              <a:t>‹#›</a:t>
            </a:fld>
            <a:endParaRPr lang="ru-RU"/>
          </a:p>
        </p:txBody>
      </p:sp>
    </p:spTree>
    <p:extLst>
      <p:ext uri="{BB962C8B-B14F-4D97-AF65-F5344CB8AC3E}">
        <p14:creationId xmlns:p14="http://schemas.microsoft.com/office/powerpoint/2010/main" val="534867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 id="214748366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sz="3600" dirty="0"/>
              <a:t>EUROPEAN INNOVATIVE TEMPERATURE, HUMIDITY AND PRESSURE SENSORS MANUFACTURER</a:t>
            </a:r>
            <a:br>
              <a:rPr lang="ru-RU" dirty="0"/>
            </a:br>
            <a:endParaRPr lang="ru-RU" dirty="0"/>
          </a:p>
        </p:txBody>
      </p:sp>
      <p:sp>
        <p:nvSpPr>
          <p:cNvPr id="3" name="Текст 2"/>
          <p:cNvSpPr>
            <a:spLocks noGrp="1"/>
          </p:cNvSpPr>
          <p:nvPr>
            <p:ph type="body" idx="1"/>
          </p:nvPr>
        </p:nvSpPr>
        <p:spPr>
          <a:xfrm>
            <a:off x="1199456" y="4618917"/>
            <a:ext cx="5376597" cy="1152128"/>
          </a:xfrm>
        </p:spPr>
        <p:txBody>
          <a:bodyPr/>
          <a:lstStyle/>
          <a:p>
            <a:r>
              <a:rPr lang="en-US" dirty="0"/>
              <a:t>Company presentation</a:t>
            </a:r>
            <a:endParaRPr lang="ru-RU" dirty="0"/>
          </a:p>
        </p:txBody>
      </p:sp>
      <p:pic>
        <p:nvPicPr>
          <p:cNvPr id="18" name="Рисунок 17">
            <a:extLst>
              <a:ext uri="{FF2B5EF4-FFF2-40B4-BE49-F238E27FC236}">
                <a16:creationId xmlns:a16="http://schemas.microsoft.com/office/drawing/2014/main" id="{E3CE7891-FCF2-5A85-04C9-402B3D468ED8}"/>
              </a:ext>
            </a:extLst>
          </p:cNvPr>
          <p:cNvPicPr>
            <a:picLocks noGrp="1" noChangeAspect="1"/>
          </p:cNvPicPr>
          <p:nvPr>
            <p:ph type="pic" sz="quarter" idx="10"/>
          </p:nvPr>
        </p:nvPicPr>
        <p:blipFill>
          <a:blip r:embed="rId2"/>
          <a:srcRect l="18308" r="18308"/>
          <a:stretch>
            <a:fillRect/>
          </a:stretch>
        </p:blipFill>
        <p:spPr/>
      </p:pic>
    </p:spTree>
    <p:extLst>
      <p:ext uri="{BB962C8B-B14F-4D97-AF65-F5344CB8AC3E}">
        <p14:creationId xmlns:p14="http://schemas.microsoft.com/office/powerpoint/2010/main" val="3341555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2935" y="1147949"/>
            <a:ext cx="8544949" cy="768087"/>
          </a:xfrm>
        </p:spPr>
        <p:txBody>
          <a:bodyPr>
            <a:normAutofit/>
          </a:bodyPr>
          <a:lstStyle/>
          <a:p>
            <a:r>
              <a:rPr lang="en-US" dirty="0"/>
              <a:t>Air flow transmitters.</a:t>
            </a:r>
            <a:endParaRPr lang="ru-RU" dirty="0"/>
          </a:p>
        </p:txBody>
      </p:sp>
      <p:sp>
        <p:nvSpPr>
          <p:cNvPr id="11" name="Текст 2">
            <a:extLst>
              <a:ext uri="{FF2B5EF4-FFF2-40B4-BE49-F238E27FC236}">
                <a16:creationId xmlns:a16="http://schemas.microsoft.com/office/drawing/2014/main" id="{46547DA5-BF1B-7A66-12C0-85C076196703}"/>
              </a:ext>
            </a:extLst>
          </p:cNvPr>
          <p:cNvSpPr>
            <a:spLocks noGrp="1"/>
          </p:cNvSpPr>
          <p:nvPr>
            <p:ph type="body" sz="quarter" idx="10"/>
          </p:nvPr>
        </p:nvSpPr>
        <p:spPr>
          <a:xfrm>
            <a:off x="561323" y="1768239"/>
            <a:ext cx="5653948" cy="4748175"/>
          </a:xfrm>
        </p:spPr>
        <p:txBody>
          <a:bodyPr>
            <a:noAutofit/>
          </a:bodyPr>
          <a:lstStyle/>
          <a:p>
            <a:pPr algn="just"/>
            <a:r>
              <a:rPr lang="en" sz="13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AFS10 air velocity transmitter is specifically designed for measuring wind speed in HVAC systems, pipeline air volume measurement, process and environmental control and various other application scenarios. It is characterized by high measurement accuracy, a wide measurement range, good stability, and strong environmental adaptability. </a:t>
            </a:r>
          </a:p>
          <a:p>
            <a:pPr marL="285750" indent="-285750" algn="l">
              <a:buFontTx/>
              <a:buChar char="-"/>
            </a:pPr>
            <a:r>
              <a:rPr lang="en" sz="13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Working temperature: -10°C to +60°C</a:t>
            </a:r>
          </a:p>
          <a:p>
            <a:pPr marL="285750" indent="-285750" algn="l">
              <a:buFontTx/>
              <a:buChar char="-"/>
            </a:pPr>
            <a:r>
              <a:rPr lang="en" sz="13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Environment temperature: -20°C to +80°C</a:t>
            </a:r>
          </a:p>
          <a:p>
            <a:pPr marL="285750" indent="-285750" algn="l">
              <a:buFontTx/>
              <a:buChar char="-"/>
            </a:pPr>
            <a:r>
              <a:rPr lang="en" sz="13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Protection class: IP65 (main unit), IP20 (probe)</a:t>
            </a:r>
          </a:p>
          <a:p>
            <a:pPr algn="l"/>
            <a:r>
              <a:rPr lang="en" sz="13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DPT (differential pressure transmitter) is engineered for building automation in the HVAC/R industry, as well as pressure and flow monitoring, and low differential pressure testing in industrial applications. The instrument can operate within a pressure range of up to 10,000 Pa and can be optionally equipped with an LED display. </a:t>
            </a:r>
          </a:p>
          <a:p>
            <a:pPr marL="285750" indent="-285750" algn="l">
              <a:buFontTx/>
              <a:buChar char="-"/>
            </a:pPr>
            <a:r>
              <a:rPr lang="en" sz="13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Working temperature: -10°C to +60°C</a:t>
            </a:r>
          </a:p>
          <a:p>
            <a:pPr marL="285750" indent="-285750" algn="l">
              <a:buFontTx/>
              <a:buChar char="-"/>
            </a:pPr>
            <a:r>
              <a:rPr lang="en" sz="13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Environment temperature: -10°C to +70°C</a:t>
            </a:r>
          </a:p>
          <a:p>
            <a:pPr marL="285750" indent="-285750" algn="l">
              <a:buFontTx/>
              <a:buChar char="-"/>
            </a:pPr>
            <a:r>
              <a:rPr lang="en" sz="13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Protection class: IP54</a:t>
            </a:r>
          </a:p>
          <a:p>
            <a:pPr algn="just"/>
            <a:r>
              <a:rPr lang="en" sz="13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Both transmitters, AFS10 and DPT are designed by RGP CY and manufactured in China by a long-term partner in accordance with top international requirements. The aim is to achieve highly reliable, durable, and usable characteristics in the transmitters.</a:t>
            </a:r>
          </a:p>
          <a:p>
            <a:pPr lvl="0"/>
            <a:r>
              <a:rPr lang="en-US" sz="1300" dirty="0">
                <a:effectLst/>
                <a:latin typeface="Helvetica Neue" panose="02000503000000020004" pitchFamily="2" charset="0"/>
                <a:ea typeface="Helvetica Neue" panose="02000503000000020004" pitchFamily="2" charset="0"/>
                <a:cs typeface="Helvetica Neue" panose="02000503000000020004" pitchFamily="2" charset="0"/>
              </a:rPr>
              <a:t>. </a:t>
            </a:r>
          </a:p>
          <a:p>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Текст 2">
            <a:extLst>
              <a:ext uri="{FF2B5EF4-FFF2-40B4-BE49-F238E27FC236}">
                <a16:creationId xmlns:a16="http://schemas.microsoft.com/office/drawing/2014/main" id="{C7B9EBA9-CFB6-9CED-32E5-93BABBF5BFB2}"/>
              </a:ext>
            </a:extLst>
          </p:cNvPr>
          <p:cNvSpPr txBox="1">
            <a:spLocks/>
          </p:cNvSpPr>
          <p:nvPr/>
        </p:nvSpPr>
        <p:spPr>
          <a:xfrm>
            <a:off x="7622729" y="3503829"/>
            <a:ext cx="1272584" cy="7680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067" kern="1200">
                <a:solidFill>
                  <a:srgbClr val="101E29"/>
                </a:solidFill>
                <a:latin typeface="Golos UI" panose="020B0504020202020204" pitchFamily="34" charset="-52"/>
                <a:ea typeface="+mn-ea"/>
                <a:cs typeface="Golos UI" panose="020B0504020202020204" pitchFamily="34" charset="-52"/>
              </a:defRPr>
            </a:lvl1pPr>
            <a:lvl2pPr marL="609585"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olos UI" panose="020B0504020202020204" pitchFamily="34" charset="-52"/>
                <a:ea typeface="+mn-ea"/>
                <a:cs typeface="Golos UI" panose="020B0504020202020204" pitchFamily="34" charset="-52"/>
              </a:defRPr>
            </a:lvl2pPr>
            <a:lvl3pPr marL="121917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olos UI" panose="020B0504020202020204" pitchFamily="34" charset="-52"/>
                <a:ea typeface="+mn-ea"/>
                <a:cs typeface="Golos UI" panose="020B0504020202020204" pitchFamily="34" charset="-52"/>
              </a:defRPr>
            </a:lvl3pPr>
            <a:lvl4pPr marL="1828754"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olos UI" panose="020B0504020202020204" pitchFamily="34" charset="-52"/>
                <a:ea typeface="+mn-ea"/>
                <a:cs typeface="Golos UI" panose="020B0504020202020204" pitchFamily="34" charset="-52"/>
              </a:defRPr>
            </a:lvl4pPr>
            <a:lvl5pPr marL="2438339"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olos UI" panose="020B0504020202020204" pitchFamily="34" charset="-52"/>
                <a:ea typeface="+mn-ea"/>
                <a:cs typeface="Golos UI" panose="020B0504020202020204" pitchFamily="34" charset="-5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u-RU"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TextBox 16">
            <a:extLst>
              <a:ext uri="{FF2B5EF4-FFF2-40B4-BE49-F238E27FC236}">
                <a16:creationId xmlns:a16="http://schemas.microsoft.com/office/drawing/2014/main" id="{94B8DADA-F96C-94D0-F238-E4FE780FD761}"/>
              </a:ext>
            </a:extLst>
          </p:cNvPr>
          <p:cNvSpPr txBox="1"/>
          <p:nvPr/>
        </p:nvSpPr>
        <p:spPr>
          <a:xfrm flipH="1">
            <a:off x="10356672" y="4719416"/>
            <a:ext cx="689701" cy="307777"/>
          </a:xfrm>
          <a:prstGeom prst="rect">
            <a:avLst/>
          </a:prstGeom>
          <a:noFill/>
        </p:spPr>
        <p:txBody>
          <a:bodyPr wrap="square" rtlCol="0">
            <a:spAutoFit/>
          </a:bodyPr>
          <a:lstStyle/>
          <a:p>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DPT</a:t>
            </a:r>
          </a:p>
        </p:txBody>
      </p:sp>
      <p:sp>
        <p:nvSpPr>
          <p:cNvPr id="18" name="TextBox 17">
            <a:extLst>
              <a:ext uri="{FF2B5EF4-FFF2-40B4-BE49-F238E27FC236}">
                <a16:creationId xmlns:a16="http://schemas.microsoft.com/office/drawing/2014/main" id="{9F424804-E5B8-87AA-016C-87B152C76798}"/>
              </a:ext>
            </a:extLst>
          </p:cNvPr>
          <p:cNvSpPr txBox="1"/>
          <p:nvPr/>
        </p:nvSpPr>
        <p:spPr>
          <a:xfrm flipH="1">
            <a:off x="7398180" y="5598713"/>
            <a:ext cx="817696" cy="307777"/>
          </a:xfrm>
          <a:prstGeom prst="rect">
            <a:avLst/>
          </a:prstGeom>
          <a:noFill/>
        </p:spPr>
        <p:txBody>
          <a:bodyPr wrap="square" rtlCol="0">
            <a:spAutoFit/>
          </a:bodyPr>
          <a:lstStyle/>
          <a:p>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AFS10</a:t>
            </a:r>
            <a:endParaRPr lang="ru-RU"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5" name="Рисунок 4">
            <a:extLst>
              <a:ext uri="{FF2B5EF4-FFF2-40B4-BE49-F238E27FC236}">
                <a16:creationId xmlns:a16="http://schemas.microsoft.com/office/drawing/2014/main" id="{94F42EE3-BE7F-F98A-EEAF-89593045DE40}"/>
              </a:ext>
            </a:extLst>
          </p:cNvPr>
          <p:cNvPicPr>
            <a:picLocks noChangeAspect="1"/>
          </p:cNvPicPr>
          <p:nvPr/>
        </p:nvPicPr>
        <p:blipFill>
          <a:blip r:embed="rId2"/>
          <a:stretch>
            <a:fillRect/>
          </a:stretch>
        </p:blipFill>
        <p:spPr>
          <a:xfrm>
            <a:off x="6597507" y="1387200"/>
            <a:ext cx="2419043" cy="3924774"/>
          </a:xfrm>
          <a:prstGeom prst="rect">
            <a:avLst/>
          </a:prstGeom>
        </p:spPr>
      </p:pic>
      <p:pic>
        <p:nvPicPr>
          <p:cNvPr id="8" name="Рисунок 7">
            <a:extLst>
              <a:ext uri="{FF2B5EF4-FFF2-40B4-BE49-F238E27FC236}">
                <a16:creationId xmlns:a16="http://schemas.microsoft.com/office/drawing/2014/main" id="{3AE17E6F-CDA9-E200-6048-36F2892639D4}"/>
              </a:ext>
            </a:extLst>
          </p:cNvPr>
          <p:cNvPicPr>
            <a:picLocks noChangeAspect="1"/>
          </p:cNvPicPr>
          <p:nvPr/>
        </p:nvPicPr>
        <p:blipFill rotWithShape="1">
          <a:blip r:embed="rId3"/>
          <a:srcRect t="-6574" b="-11493"/>
          <a:stretch/>
        </p:blipFill>
        <p:spPr>
          <a:xfrm>
            <a:off x="9529147" y="3059238"/>
            <a:ext cx="2101531" cy="1728000"/>
          </a:xfrm>
          <a:prstGeom prst="rect">
            <a:avLst/>
          </a:prstGeom>
        </p:spPr>
      </p:pic>
    </p:spTree>
    <p:extLst>
      <p:ext uri="{BB962C8B-B14F-4D97-AF65-F5344CB8AC3E}">
        <p14:creationId xmlns:p14="http://schemas.microsoft.com/office/powerpoint/2010/main" val="2557259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2935" y="1147950"/>
            <a:ext cx="8544949" cy="620290"/>
          </a:xfrm>
        </p:spPr>
        <p:txBody>
          <a:bodyPr>
            <a:normAutofit/>
          </a:bodyPr>
          <a:lstStyle/>
          <a:p>
            <a:r>
              <a:rPr lang="en-US" dirty="0"/>
              <a:t>Mixing valves and actuators</a:t>
            </a:r>
            <a:endParaRPr lang="ru-RU" dirty="0"/>
          </a:p>
        </p:txBody>
      </p:sp>
      <p:sp>
        <p:nvSpPr>
          <p:cNvPr id="11" name="Текст 2">
            <a:extLst>
              <a:ext uri="{FF2B5EF4-FFF2-40B4-BE49-F238E27FC236}">
                <a16:creationId xmlns:a16="http://schemas.microsoft.com/office/drawing/2014/main" id="{46547DA5-BF1B-7A66-12C0-85C076196703}"/>
              </a:ext>
            </a:extLst>
          </p:cNvPr>
          <p:cNvSpPr>
            <a:spLocks noGrp="1"/>
          </p:cNvSpPr>
          <p:nvPr>
            <p:ph type="body" sz="quarter" idx="10"/>
          </p:nvPr>
        </p:nvSpPr>
        <p:spPr>
          <a:xfrm>
            <a:off x="561322" y="1768239"/>
            <a:ext cx="5840249" cy="4550979"/>
          </a:xfrm>
        </p:spPr>
        <p:txBody>
          <a:bodyPr>
            <a:noAutofit/>
          </a:bodyPr>
          <a:lstStyle/>
          <a:p>
            <a:pPr algn="just"/>
            <a:r>
              <a:rPr lang="en" sz="13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3-way rotary mixing valves are specifically designed for use in heating systems, such as radiator systems, underfloor heating, radiant panels, mixing circuits, heat pumps, HVAC systems, and solar heating systems. These valves can be used with both RGP and other manufacturers actuators, provided that the appropriate adapters are used.</a:t>
            </a:r>
          </a:p>
          <a:p>
            <a:pPr marL="285750" indent="-285750" algn="l">
              <a:buFontTx/>
              <a:buChar char="-"/>
            </a:pPr>
            <a:r>
              <a:rPr lang="en" sz="13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Working temperature: -10°C to +110°C</a:t>
            </a:r>
          </a:p>
          <a:p>
            <a:pPr marL="285750" indent="-285750" algn="l">
              <a:buFontTx/>
              <a:buChar char="-"/>
            </a:pPr>
            <a:r>
              <a:rPr lang="en" sz="1300" dirty="0">
                <a:latin typeface="Helvetica Neue" panose="02000503000000020004" pitchFamily="2" charset="0"/>
                <a:ea typeface="Helvetica Neue" panose="02000503000000020004" pitchFamily="2" charset="0"/>
                <a:cs typeface="Helvetica Neue" panose="02000503000000020004" pitchFamily="2" charset="0"/>
              </a:rPr>
              <a:t>W</a:t>
            </a:r>
            <a:r>
              <a:rPr lang="en" sz="13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orking pressure: 10 Bar</a:t>
            </a:r>
          </a:p>
          <a:p>
            <a:pPr marL="285750" indent="-285750" algn="l">
              <a:buFontTx/>
              <a:buChar char="-"/>
            </a:pPr>
            <a:r>
              <a:rPr lang="en" sz="13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Nominal diameter: DN 15 – 50</a:t>
            </a:r>
          </a:p>
          <a:p>
            <a:pPr marL="285750" indent="-285750" algn="l">
              <a:buFontTx/>
              <a:buChar char="-"/>
            </a:pPr>
            <a:r>
              <a:rPr lang="en" sz="13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KVS (flow coefficient): 0.4 – 40 m3/h</a:t>
            </a:r>
          </a:p>
          <a:p>
            <a:pPr marL="285750" indent="-285750" algn="l">
              <a:buFontTx/>
              <a:buChar char="-"/>
            </a:pPr>
            <a:r>
              <a:rPr lang="en" sz="13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Connection: G1/2 - G2.0</a:t>
            </a:r>
          </a:p>
          <a:p>
            <a:pPr algn="just"/>
            <a:r>
              <a:rPr lang="en" sz="13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The actuators designed for the mixing valves are used to control the rotary mixing valves with a torque of up to 6 Nm. They can be controlled by 3-point control signals or a 0-10V (2-10V) proportional signal. </a:t>
            </a:r>
          </a:p>
          <a:p>
            <a:pPr marL="285750" indent="-285750" algn="l">
              <a:buFontTx/>
              <a:buChar char="-"/>
            </a:pPr>
            <a:r>
              <a:rPr lang="en" sz="1300" dirty="0">
                <a:latin typeface="Helvetica Neue" panose="02000503000000020004" pitchFamily="2" charset="0"/>
                <a:ea typeface="Helvetica Neue" panose="02000503000000020004" pitchFamily="2" charset="0"/>
                <a:cs typeface="Helvetica Neue" panose="02000503000000020004" pitchFamily="2" charset="0"/>
              </a:rPr>
              <a:t>T</a:t>
            </a:r>
            <a:r>
              <a:rPr lang="en" sz="13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emperature range: -5°C to +50°C</a:t>
            </a:r>
          </a:p>
          <a:p>
            <a:pPr marL="285750" indent="-285750" algn="l">
              <a:buFontTx/>
              <a:buChar char="-"/>
            </a:pPr>
            <a:r>
              <a:rPr lang="en" sz="13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Torque: 6 Nm</a:t>
            </a:r>
          </a:p>
          <a:p>
            <a:pPr marL="285750" indent="-285750" algn="l">
              <a:buFontTx/>
              <a:buChar char="-"/>
            </a:pPr>
            <a:r>
              <a:rPr lang="en" sz="13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Actuator speed: 120 s, 60 s, or 60/120 s</a:t>
            </a:r>
          </a:p>
          <a:p>
            <a:pPr algn="l"/>
            <a:r>
              <a:rPr lang="en" sz="13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These products are designed by RGP CY and manufactured in China.</a:t>
            </a:r>
          </a:p>
          <a:p>
            <a:pPr lvl="0"/>
            <a:endParaRPr lang="en-US" sz="13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Текст 2">
            <a:extLst>
              <a:ext uri="{FF2B5EF4-FFF2-40B4-BE49-F238E27FC236}">
                <a16:creationId xmlns:a16="http://schemas.microsoft.com/office/drawing/2014/main" id="{C7B9EBA9-CFB6-9CED-32E5-93BABBF5BFB2}"/>
              </a:ext>
            </a:extLst>
          </p:cNvPr>
          <p:cNvSpPr txBox="1">
            <a:spLocks/>
          </p:cNvSpPr>
          <p:nvPr/>
        </p:nvSpPr>
        <p:spPr>
          <a:xfrm>
            <a:off x="7622729" y="3503829"/>
            <a:ext cx="1272584" cy="7680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067" kern="1200">
                <a:solidFill>
                  <a:srgbClr val="101E29"/>
                </a:solidFill>
                <a:latin typeface="Golos UI" panose="020B0504020202020204" pitchFamily="34" charset="-52"/>
                <a:ea typeface="+mn-ea"/>
                <a:cs typeface="Golos UI" panose="020B0504020202020204" pitchFamily="34" charset="-52"/>
              </a:defRPr>
            </a:lvl1pPr>
            <a:lvl2pPr marL="609585"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olos UI" panose="020B0504020202020204" pitchFamily="34" charset="-52"/>
                <a:ea typeface="+mn-ea"/>
                <a:cs typeface="Golos UI" panose="020B0504020202020204" pitchFamily="34" charset="-52"/>
              </a:defRPr>
            </a:lvl2pPr>
            <a:lvl3pPr marL="121917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olos UI" panose="020B0504020202020204" pitchFamily="34" charset="-52"/>
                <a:ea typeface="+mn-ea"/>
                <a:cs typeface="Golos UI" panose="020B0504020202020204" pitchFamily="34" charset="-52"/>
              </a:defRPr>
            </a:lvl3pPr>
            <a:lvl4pPr marL="1828754"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olos UI" panose="020B0504020202020204" pitchFamily="34" charset="-52"/>
                <a:ea typeface="+mn-ea"/>
                <a:cs typeface="Golos UI" panose="020B0504020202020204" pitchFamily="34" charset="-52"/>
              </a:defRPr>
            </a:lvl4pPr>
            <a:lvl5pPr marL="2438339"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olos UI" panose="020B0504020202020204" pitchFamily="34" charset="-52"/>
                <a:ea typeface="+mn-ea"/>
                <a:cs typeface="Golos UI" panose="020B0504020202020204" pitchFamily="34" charset="-5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u-RU"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Рисунок 3">
            <a:extLst>
              <a:ext uri="{FF2B5EF4-FFF2-40B4-BE49-F238E27FC236}">
                <a16:creationId xmlns:a16="http://schemas.microsoft.com/office/drawing/2014/main" id="{A720EC65-A3CE-DCA7-1730-9C641BE2FCED}"/>
              </a:ext>
            </a:extLst>
          </p:cNvPr>
          <p:cNvPicPr>
            <a:picLocks noChangeAspect="1"/>
          </p:cNvPicPr>
          <p:nvPr/>
        </p:nvPicPr>
        <p:blipFill>
          <a:blip r:embed="rId2"/>
          <a:stretch>
            <a:fillRect/>
          </a:stretch>
        </p:blipFill>
        <p:spPr>
          <a:xfrm>
            <a:off x="5721858" y="1627615"/>
            <a:ext cx="2907071" cy="1457653"/>
          </a:xfrm>
          <a:prstGeom prst="rect">
            <a:avLst/>
          </a:prstGeom>
        </p:spPr>
      </p:pic>
      <p:pic>
        <p:nvPicPr>
          <p:cNvPr id="7" name="Рисунок 6">
            <a:extLst>
              <a:ext uri="{FF2B5EF4-FFF2-40B4-BE49-F238E27FC236}">
                <a16:creationId xmlns:a16="http://schemas.microsoft.com/office/drawing/2014/main" id="{6D4ED993-19B5-5B4C-E826-5622C95C8E12}"/>
              </a:ext>
            </a:extLst>
          </p:cNvPr>
          <p:cNvPicPr>
            <a:picLocks noChangeAspect="1"/>
          </p:cNvPicPr>
          <p:nvPr/>
        </p:nvPicPr>
        <p:blipFill>
          <a:blip r:embed="rId3"/>
          <a:stretch>
            <a:fillRect/>
          </a:stretch>
        </p:blipFill>
        <p:spPr>
          <a:xfrm>
            <a:off x="9007302" y="1531992"/>
            <a:ext cx="3081135" cy="1734873"/>
          </a:xfrm>
          <a:prstGeom prst="rect">
            <a:avLst/>
          </a:prstGeom>
        </p:spPr>
      </p:pic>
      <p:pic>
        <p:nvPicPr>
          <p:cNvPr id="10" name="Рисунок 9">
            <a:extLst>
              <a:ext uri="{FF2B5EF4-FFF2-40B4-BE49-F238E27FC236}">
                <a16:creationId xmlns:a16="http://schemas.microsoft.com/office/drawing/2014/main" id="{31FEE763-9F5E-2D53-CCA4-7214E2E6D353}"/>
              </a:ext>
            </a:extLst>
          </p:cNvPr>
          <p:cNvPicPr>
            <a:picLocks noChangeAspect="1"/>
          </p:cNvPicPr>
          <p:nvPr/>
        </p:nvPicPr>
        <p:blipFill>
          <a:blip r:embed="rId4"/>
          <a:stretch>
            <a:fillRect/>
          </a:stretch>
        </p:blipFill>
        <p:spPr>
          <a:xfrm>
            <a:off x="8259021" y="2837570"/>
            <a:ext cx="1485453" cy="1503032"/>
          </a:xfrm>
          <a:prstGeom prst="rect">
            <a:avLst/>
          </a:prstGeom>
        </p:spPr>
      </p:pic>
      <p:pic>
        <p:nvPicPr>
          <p:cNvPr id="14" name="Рисунок 13">
            <a:extLst>
              <a:ext uri="{FF2B5EF4-FFF2-40B4-BE49-F238E27FC236}">
                <a16:creationId xmlns:a16="http://schemas.microsoft.com/office/drawing/2014/main" id="{BDA3ABB8-C951-EE39-D63A-F6D88CCB2639}"/>
              </a:ext>
            </a:extLst>
          </p:cNvPr>
          <p:cNvPicPr>
            <a:picLocks noChangeAspect="1"/>
          </p:cNvPicPr>
          <p:nvPr/>
        </p:nvPicPr>
        <p:blipFill>
          <a:blip r:embed="rId5"/>
          <a:stretch>
            <a:fillRect/>
          </a:stretch>
        </p:blipFill>
        <p:spPr>
          <a:xfrm>
            <a:off x="5015910" y="3407489"/>
            <a:ext cx="6271908" cy="3117398"/>
          </a:xfrm>
          <a:prstGeom prst="rect">
            <a:avLst/>
          </a:prstGeom>
        </p:spPr>
      </p:pic>
    </p:spTree>
    <p:extLst>
      <p:ext uri="{BB962C8B-B14F-4D97-AF65-F5344CB8AC3E}">
        <p14:creationId xmlns:p14="http://schemas.microsoft.com/office/powerpoint/2010/main" val="1888755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2935" y="1147949"/>
            <a:ext cx="8544949" cy="768087"/>
          </a:xfrm>
        </p:spPr>
        <p:txBody>
          <a:bodyPr>
            <a:normAutofit/>
          </a:bodyPr>
          <a:lstStyle/>
          <a:p>
            <a:r>
              <a:rPr lang="en-US" dirty="0"/>
              <a:t>Programmable electronic controller</a:t>
            </a:r>
            <a:endParaRPr lang="ru-RU" dirty="0"/>
          </a:p>
        </p:txBody>
      </p:sp>
      <p:sp>
        <p:nvSpPr>
          <p:cNvPr id="11" name="Текст 2">
            <a:extLst>
              <a:ext uri="{FF2B5EF4-FFF2-40B4-BE49-F238E27FC236}">
                <a16:creationId xmlns:a16="http://schemas.microsoft.com/office/drawing/2014/main" id="{46547DA5-BF1B-7A66-12C0-85C076196703}"/>
              </a:ext>
            </a:extLst>
          </p:cNvPr>
          <p:cNvSpPr>
            <a:spLocks noGrp="1"/>
          </p:cNvSpPr>
          <p:nvPr>
            <p:ph type="body" sz="quarter" idx="10"/>
          </p:nvPr>
        </p:nvSpPr>
        <p:spPr>
          <a:xfrm>
            <a:off x="561322" y="1768240"/>
            <a:ext cx="6104521" cy="4433778"/>
          </a:xfrm>
        </p:spPr>
        <p:txBody>
          <a:bodyPr>
            <a:noAutofit/>
          </a:bodyPr>
          <a:lstStyle/>
          <a:p>
            <a:pPr algn="just"/>
            <a:r>
              <a:rPr lang="en" sz="135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The </a:t>
            </a:r>
            <a:r>
              <a:rPr lang="en" sz="1350" b="1"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c.pCOMini </a:t>
            </a:r>
            <a:r>
              <a:rPr lang="en" sz="135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is a programmable electronic controller specifically designed for air-conditioning, heating, refrigeration, and HVAC/R applications. It offers a high degree of flexibility, allowing for customized solutions based on customer requirements. The controller utilizes the </a:t>
            </a:r>
            <a:r>
              <a:rPr lang="en" sz="1350" b="0" i="0" u="none" strike="noStrike" dirty="0" err="1">
                <a:effectLst/>
                <a:latin typeface="Helvetica Neue" panose="02000503000000020004" pitchFamily="2" charset="0"/>
                <a:ea typeface="Helvetica Neue" panose="02000503000000020004" pitchFamily="2" charset="0"/>
                <a:cs typeface="Helvetica Neue" panose="02000503000000020004" pitchFamily="2" charset="0"/>
              </a:rPr>
              <a:t>c.suite</a:t>
            </a:r>
            <a:r>
              <a:rPr lang="en" sz="135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 software developed by </a:t>
            </a:r>
            <a:r>
              <a:rPr lang="en" sz="1350" b="0" i="0" u="none" strike="noStrike" dirty="0" err="1">
                <a:effectLst/>
                <a:latin typeface="Helvetica Neue" panose="02000503000000020004" pitchFamily="2" charset="0"/>
                <a:ea typeface="Helvetica Neue" panose="02000503000000020004" pitchFamily="2" charset="0"/>
                <a:cs typeface="Helvetica Neue" panose="02000503000000020004" pitchFamily="2" charset="0"/>
              </a:rPr>
              <a:t>Carel</a:t>
            </a:r>
            <a:r>
              <a:rPr lang="en" sz="135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 which provides maximum programming flexibility and the ability to create application programs tailored to specific needs.</a:t>
            </a:r>
          </a:p>
          <a:p>
            <a:pPr algn="l"/>
            <a:r>
              <a:rPr lang="en" sz="135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Here are the key features of the c.pCOMini controller:</a:t>
            </a:r>
          </a:p>
          <a:p>
            <a:pPr marL="285750" indent="-285750" algn="l">
              <a:buFontTx/>
              <a:buChar char="-"/>
            </a:pPr>
            <a:r>
              <a:rPr lang="en" sz="135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Integrated Ethernet interface</a:t>
            </a:r>
          </a:p>
          <a:p>
            <a:pPr marL="285750" indent="-285750" algn="l">
              <a:buFontTx/>
              <a:buChar char="-"/>
            </a:pPr>
            <a:r>
              <a:rPr lang="en" sz="135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Integrated USB interface</a:t>
            </a:r>
          </a:p>
          <a:p>
            <a:pPr marL="285750" indent="-285750" algn="l">
              <a:buFontTx/>
              <a:buChar char="-"/>
            </a:pPr>
            <a:r>
              <a:rPr lang="en" sz="135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BMS (Building Management System) and Field bus connectivity</a:t>
            </a:r>
          </a:p>
          <a:p>
            <a:pPr marL="285750" indent="-285750" algn="l">
              <a:buFontTx/>
              <a:buChar char="-"/>
            </a:pPr>
            <a:r>
              <a:rPr lang="en" sz="135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Flexible input/output options</a:t>
            </a:r>
          </a:p>
          <a:p>
            <a:pPr algn="just"/>
            <a:r>
              <a:rPr lang="en" sz="135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The c.pCOMini controller is equipped with three serial ports, a </a:t>
            </a:r>
            <a:r>
              <a:rPr lang="en" sz="1350" b="0" i="0" u="none" strike="noStrike" dirty="0" err="1">
                <a:effectLst/>
                <a:latin typeface="Helvetica Neue" panose="02000503000000020004" pitchFamily="2" charset="0"/>
                <a:ea typeface="Helvetica Neue" panose="02000503000000020004" pitchFamily="2" charset="0"/>
                <a:cs typeface="Helvetica Neue" panose="02000503000000020004" pitchFamily="2" charset="0"/>
              </a:rPr>
              <a:t>CANbus</a:t>
            </a:r>
            <a:r>
              <a:rPr lang="en" sz="135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 port, and an Ethernet port for communication with pGD1 family terminals and other devices. It offers a multifunctional interface, enabling seamless interoperability with third-party systems and facilitating cost savings.</a:t>
            </a:r>
          </a:p>
          <a:p>
            <a:pPr algn="just"/>
            <a:r>
              <a:rPr lang="en" sz="135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The c.pCOMini controller is developed and manufactured by </a:t>
            </a:r>
            <a:r>
              <a:rPr lang="en" sz="1350" b="0" i="0" u="none" strike="noStrike" dirty="0" err="1">
                <a:effectLst/>
                <a:latin typeface="Helvetica Neue" panose="02000503000000020004" pitchFamily="2" charset="0"/>
                <a:ea typeface="Helvetica Neue" panose="02000503000000020004" pitchFamily="2" charset="0"/>
                <a:cs typeface="Helvetica Neue" panose="02000503000000020004" pitchFamily="2" charset="0"/>
              </a:rPr>
              <a:t>Carel</a:t>
            </a:r>
            <a:r>
              <a:rPr lang="en" sz="135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 in Italy. It is known for its high efficiency, user-friendliness, and flexibility, making it a reliable choice for various HVAC/R applications.</a:t>
            </a:r>
          </a:p>
          <a:p>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Текст 2">
            <a:extLst>
              <a:ext uri="{FF2B5EF4-FFF2-40B4-BE49-F238E27FC236}">
                <a16:creationId xmlns:a16="http://schemas.microsoft.com/office/drawing/2014/main" id="{C7B9EBA9-CFB6-9CED-32E5-93BABBF5BFB2}"/>
              </a:ext>
            </a:extLst>
          </p:cNvPr>
          <p:cNvSpPr txBox="1">
            <a:spLocks/>
          </p:cNvSpPr>
          <p:nvPr/>
        </p:nvSpPr>
        <p:spPr>
          <a:xfrm>
            <a:off x="7622729" y="3503829"/>
            <a:ext cx="1272584" cy="7680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067" kern="1200">
                <a:solidFill>
                  <a:srgbClr val="101E29"/>
                </a:solidFill>
                <a:latin typeface="Golos UI" panose="020B0504020202020204" pitchFamily="34" charset="-52"/>
                <a:ea typeface="+mn-ea"/>
                <a:cs typeface="Golos UI" panose="020B0504020202020204" pitchFamily="34" charset="-52"/>
              </a:defRPr>
            </a:lvl1pPr>
            <a:lvl2pPr marL="609585"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olos UI" panose="020B0504020202020204" pitchFamily="34" charset="-52"/>
                <a:ea typeface="+mn-ea"/>
                <a:cs typeface="Golos UI" panose="020B0504020202020204" pitchFamily="34" charset="-52"/>
              </a:defRPr>
            </a:lvl2pPr>
            <a:lvl3pPr marL="121917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olos UI" panose="020B0504020202020204" pitchFamily="34" charset="-52"/>
                <a:ea typeface="+mn-ea"/>
                <a:cs typeface="Golos UI" panose="020B0504020202020204" pitchFamily="34" charset="-52"/>
              </a:defRPr>
            </a:lvl3pPr>
            <a:lvl4pPr marL="1828754"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olos UI" panose="020B0504020202020204" pitchFamily="34" charset="-52"/>
                <a:ea typeface="+mn-ea"/>
                <a:cs typeface="Golos UI" panose="020B0504020202020204" pitchFamily="34" charset="-52"/>
              </a:defRPr>
            </a:lvl4pPr>
            <a:lvl5pPr marL="2438339"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olos UI" panose="020B0504020202020204" pitchFamily="34" charset="-52"/>
                <a:ea typeface="+mn-ea"/>
                <a:cs typeface="Golos UI" panose="020B0504020202020204" pitchFamily="34" charset="-5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u-RU"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Рисунок 3">
            <a:extLst>
              <a:ext uri="{FF2B5EF4-FFF2-40B4-BE49-F238E27FC236}">
                <a16:creationId xmlns:a16="http://schemas.microsoft.com/office/drawing/2014/main" id="{6F6FF343-94F6-606B-BB77-825DE401DDDA}"/>
              </a:ext>
            </a:extLst>
          </p:cNvPr>
          <p:cNvPicPr>
            <a:picLocks noChangeAspect="1"/>
          </p:cNvPicPr>
          <p:nvPr/>
        </p:nvPicPr>
        <p:blipFill>
          <a:blip r:embed="rId2"/>
          <a:stretch>
            <a:fillRect/>
          </a:stretch>
        </p:blipFill>
        <p:spPr>
          <a:xfrm>
            <a:off x="6933184" y="1875330"/>
            <a:ext cx="4672462" cy="3107340"/>
          </a:xfrm>
          <a:prstGeom prst="rect">
            <a:avLst/>
          </a:prstGeom>
        </p:spPr>
      </p:pic>
    </p:spTree>
    <p:extLst>
      <p:ext uri="{BB962C8B-B14F-4D97-AF65-F5344CB8AC3E}">
        <p14:creationId xmlns:p14="http://schemas.microsoft.com/office/powerpoint/2010/main" val="2651105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en-US" dirty="0"/>
              <a:t>RGP CY in figures</a:t>
            </a:r>
            <a:endParaRPr lang="ru-RU" dirty="0"/>
          </a:p>
        </p:txBody>
      </p:sp>
      <p:sp>
        <p:nvSpPr>
          <p:cNvPr id="6" name="Текст 5"/>
          <p:cNvSpPr>
            <a:spLocks noGrp="1"/>
          </p:cNvSpPr>
          <p:nvPr>
            <p:ph type="body" sz="quarter" idx="10"/>
          </p:nvPr>
        </p:nvSpPr>
        <p:spPr>
          <a:xfrm>
            <a:off x="719402" y="2310377"/>
            <a:ext cx="2191964" cy="3744384"/>
          </a:xfrm>
        </p:spPr>
        <p:txBody>
          <a:bodyPr/>
          <a:lstStyle/>
          <a:p>
            <a:endParaRPr lang="ru-RU" b="0" i="0" u="none" strike="noStrike" dirty="0">
              <a:solidFill>
                <a:srgbClr val="8F8F8F"/>
              </a:solidFill>
              <a:effectLst/>
              <a:latin typeface="Lato" panose="020F0502020204030203" pitchFamily="34" charset="0"/>
            </a:endParaRPr>
          </a:p>
          <a:p>
            <a:pPr algn="ctr"/>
            <a:r>
              <a:rPr lang="en-US" sz="2000" dirty="0"/>
              <a:t>15</a:t>
            </a:r>
            <a:endParaRPr lang="ru-RU" sz="2000" dirty="0"/>
          </a:p>
          <a:p>
            <a:r>
              <a:rPr lang="en-US" sz="1600" dirty="0"/>
              <a:t>YEARS OF EXPERIENCE</a:t>
            </a:r>
            <a:endParaRPr lang="ru-RU" sz="1600" dirty="0"/>
          </a:p>
          <a:p>
            <a:r>
              <a:rPr lang="en" sz="1100" dirty="0">
                <a:latin typeface="Helvetica Neue" panose="02000503000000020004" pitchFamily="2" charset="0"/>
                <a:ea typeface="Helvetica Neue" panose="02000503000000020004" pitchFamily="2" charset="0"/>
                <a:cs typeface="Helvetica Neue" panose="02000503000000020004" pitchFamily="2" charset="0"/>
              </a:rPr>
              <a:t>W</a:t>
            </a:r>
            <a:r>
              <a:rPr lang="en" sz="11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e have accumulated extensive experience in the HVAC industry. This long-standing expertise has enabled us to gain in-depth knowledge of our customers' requirements and effectively meet their needs.</a:t>
            </a:r>
            <a:endParaRPr lang="en-US" sz="11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Freeform 17">
            <a:extLst>
              <a:ext uri="{FF2B5EF4-FFF2-40B4-BE49-F238E27FC236}">
                <a16:creationId xmlns:a16="http://schemas.microsoft.com/office/drawing/2014/main" id="{22D9C5BB-30F3-458E-B553-E5C5E42483DE}"/>
              </a:ext>
            </a:extLst>
          </p:cNvPr>
          <p:cNvSpPr>
            <a:spLocks/>
          </p:cNvSpPr>
          <p:nvPr/>
        </p:nvSpPr>
        <p:spPr bwMode="auto">
          <a:xfrm>
            <a:off x="5045024" y="3609870"/>
            <a:ext cx="7146977" cy="3248129"/>
          </a:xfrm>
          <a:custGeom>
            <a:avLst/>
            <a:gdLst>
              <a:gd name="T0" fmla="*/ 1587 w 1587"/>
              <a:gd name="T1" fmla="*/ 0 h 916"/>
              <a:gd name="T2" fmla="*/ 0 w 1587"/>
              <a:gd name="T3" fmla="*/ 916 h 916"/>
              <a:gd name="T4" fmla="*/ 1587 w 1587"/>
              <a:gd name="T5" fmla="*/ 916 h 916"/>
              <a:gd name="T6" fmla="*/ 1587 w 1587"/>
              <a:gd name="T7" fmla="*/ 0 h 916"/>
              <a:gd name="connsiteX0" fmla="*/ 12697 w 12697"/>
              <a:gd name="connsiteY0" fmla="*/ 0 h 10000"/>
              <a:gd name="connsiteX1" fmla="*/ 0 w 12697"/>
              <a:gd name="connsiteY1" fmla="*/ 10000 h 10000"/>
              <a:gd name="connsiteX2" fmla="*/ 12697 w 12697"/>
              <a:gd name="connsiteY2" fmla="*/ 10000 h 10000"/>
              <a:gd name="connsiteX3" fmla="*/ 12697 w 12697"/>
              <a:gd name="connsiteY3" fmla="*/ 0 h 10000"/>
            </a:gdLst>
            <a:ahLst/>
            <a:cxnLst>
              <a:cxn ang="0">
                <a:pos x="connsiteX0" y="connsiteY0"/>
              </a:cxn>
              <a:cxn ang="0">
                <a:pos x="connsiteX1" y="connsiteY1"/>
              </a:cxn>
              <a:cxn ang="0">
                <a:pos x="connsiteX2" y="connsiteY2"/>
              </a:cxn>
              <a:cxn ang="0">
                <a:pos x="connsiteX3" y="connsiteY3"/>
              </a:cxn>
            </a:cxnLst>
            <a:rect l="l" t="t" r="r" b="b"/>
            <a:pathLst>
              <a:path w="12697" h="10000">
                <a:moveTo>
                  <a:pt x="12697" y="0"/>
                </a:moveTo>
                <a:lnTo>
                  <a:pt x="0" y="10000"/>
                </a:lnTo>
                <a:lnTo>
                  <a:pt x="12697" y="10000"/>
                </a:lnTo>
                <a:lnTo>
                  <a:pt x="12697" y="0"/>
                </a:lnTo>
                <a:close/>
              </a:path>
            </a:pathLst>
          </a:custGeom>
          <a:solidFill>
            <a:srgbClr val="FF4C00"/>
          </a:solidFill>
          <a:ln>
            <a:noFill/>
          </a:ln>
        </p:spPr>
        <p:txBody>
          <a:bodyPr vert="horz" wrap="square" lIns="121920" tIns="60960" rIns="121920" bIns="60960" numCol="1" anchor="t" anchorCtr="0" compatLnSpc="1">
            <a:prstTxWarp prst="textNoShape">
              <a:avLst/>
            </a:prstTxWarp>
          </a:bodyPr>
          <a:lstStyle/>
          <a:p>
            <a:endParaRPr lang="id-ID" sz="2400" dirty="0">
              <a:latin typeface="Lato Light" panose="020F0502020204030203" pitchFamily="34" charset="0"/>
            </a:endParaRPr>
          </a:p>
        </p:txBody>
      </p:sp>
      <p:pic>
        <p:nvPicPr>
          <p:cNvPr id="10" name="Рисунок 9" descr="Logo"/>
          <p:cNvPicPr>
            <a:picLocks noChangeAspect="1"/>
          </p:cNvPicPr>
          <p:nvPr/>
        </p:nvPicPr>
        <p:blipFill>
          <a:blip r:embed="rId2" cstate="print">
            <a:biLevel thresh="25000"/>
          </a:blip>
          <a:stretch>
            <a:fillRect/>
          </a:stretch>
        </p:blipFill>
        <p:spPr>
          <a:xfrm>
            <a:off x="9936427" y="5326968"/>
            <a:ext cx="1536171" cy="844417"/>
          </a:xfrm>
          <a:prstGeom prst="rect">
            <a:avLst/>
          </a:prstGeom>
        </p:spPr>
      </p:pic>
      <p:sp>
        <p:nvSpPr>
          <p:cNvPr id="2" name="Текст 5">
            <a:extLst>
              <a:ext uri="{FF2B5EF4-FFF2-40B4-BE49-F238E27FC236}">
                <a16:creationId xmlns:a16="http://schemas.microsoft.com/office/drawing/2014/main" id="{5CE9167E-D882-6F00-A32B-E2160545CB89}"/>
              </a:ext>
            </a:extLst>
          </p:cNvPr>
          <p:cNvSpPr txBox="1">
            <a:spLocks/>
          </p:cNvSpPr>
          <p:nvPr/>
        </p:nvSpPr>
        <p:spPr>
          <a:xfrm>
            <a:off x="3262065" y="2310377"/>
            <a:ext cx="2331462" cy="37443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067" kern="1200">
                <a:solidFill>
                  <a:schemeClr val="bg1"/>
                </a:solidFill>
                <a:latin typeface="Golos UI" panose="020B0504020202020204" pitchFamily="34" charset="-52"/>
                <a:ea typeface="+mn-ea"/>
                <a:cs typeface="Golos UI" panose="020B0504020202020204" pitchFamily="34" charset="-52"/>
              </a:defRPr>
            </a:lvl1pPr>
            <a:lvl2pPr marL="609585"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olos UI" panose="020B0504020202020204" pitchFamily="34" charset="-52"/>
                <a:ea typeface="+mn-ea"/>
                <a:cs typeface="Golos UI" panose="020B0504020202020204" pitchFamily="34" charset="-52"/>
              </a:defRPr>
            </a:lvl2pPr>
            <a:lvl3pPr marL="121917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olos UI" panose="020B0504020202020204" pitchFamily="34" charset="-52"/>
                <a:ea typeface="+mn-ea"/>
                <a:cs typeface="Golos UI" panose="020B0504020202020204" pitchFamily="34" charset="-52"/>
              </a:defRPr>
            </a:lvl3pPr>
            <a:lvl4pPr marL="1828754"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olos UI" panose="020B0504020202020204" pitchFamily="34" charset="-52"/>
                <a:ea typeface="+mn-ea"/>
                <a:cs typeface="Golos UI" panose="020B0504020202020204" pitchFamily="34" charset="-52"/>
              </a:defRPr>
            </a:lvl4pPr>
            <a:lvl5pPr marL="2438339"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olos UI" panose="020B0504020202020204" pitchFamily="34" charset="-52"/>
                <a:ea typeface="+mn-ea"/>
                <a:cs typeface="Golos UI" panose="020B0504020202020204" pitchFamily="34" charset="-5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ru-RU" b="1" i="0" u="none" strike="noStrike" cap="all" dirty="0">
              <a:solidFill>
                <a:srgbClr val="FFFFFF"/>
              </a:solidFill>
              <a:effectLst/>
              <a:latin typeface="Lato" panose="020F0502020204030203" pitchFamily="34" charset="0"/>
            </a:endParaRPr>
          </a:p>
          <a:p>
            <a:pPr algn="ctr"/>
            <a:r>
              <a:rPr lang="en-US" sz="2000" dirty="0"/>
              <a:t>500</a:t>
            </a:r>
            <a:endParaRPr lang="ru-RU" sz="2000" dirty="0"/>
          </a:p>
          <a:p>
            <a:r>
              <a:rPr lang="en-US" sz="1600" dirty="0"/>
              <a:t>ITEMS PRODUCT RANGE </a:t>
            </a:r>
            <a:endParaRPr lang="ru-RU" sz="1600" dirty="0"/>
          </a:p>
          <a:p>
            <a:pPr algn="l"/>
            <a:r>
              <a:rPr lang="en" sz="11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RGP CY specializes in the production of a comprehensive range of sensors essential for the automation of engineering systems. Our product portfolio includes thermostats, differential pressure switches, and a wide range of accompanying accessories. We are dedicated to providing high-quality sensor solutions that meet the demands of various applications in the field of engineering system automation.</a:t>
            </a:r>
            <a:endParaRPr lang="ru-RU" sz="11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Текст 5">
            <a:extLst>
              <a:ext uri="{FF2B5EF4-FFF2-40B4-BE49-F238E27FC236}">
                <a16:creationId xmlns:a16="http://schemas.microsoft.com/office/drawing/2014/main" id="{84D07FCB-6211-8FF5-911B-4FB5D58C17F0}"/>
              </a:ext>
            </a:extLst>
          </p:cNvPr>
          <p:cNvSpPr txBox="1">
            <a:spLocks/>
          </p:cNvSpPr>
          <p:nvPr/>
        </p:nvSpPr>
        <p:spPr>
          <a:xfrm>
            <a:off x="5995617" y="2205274"/>
            <a:ext cx="2331463" cy="37443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067" kern="1200">
                <a:solidFill>
                  <a:schemeClr val="bg1"/>
                </a:solidFill>
                <a:latin typeface="Golos UI" panose="020B0504020202020204" pitchFamily="34" charset="-52"/>
                <a:ea typeface="+mn-ea"/>
                <a:cs typeface="Golos UI" panose="020B0504020202020204" pitchFamily="34" charset="-52"/>
              </a:defRPr>
            </a:lvl1pPr>
            <a:lvl2pPr marL="609585"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olos UI" panose="020B0504020202020204" pitchFamily="34" charset="-52"/>
                <a:ea typeface="+mn-ea"/>
                <a:cs typeface="Golos UI" panose="020B0504020202020204" pitchFamily="34" charset="-52"/>
              </a:defRPr>
            </a:lvl2pPr>
            <a:lvl3pPr marL="121917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olos UI" panose="020B0504020202020204" pitchFamily="34" charset="-52"/>
                <a:ea typeface="+mn-ea"/>
                <a:cs typeface="Golos UI" panose="020B0504020202020204" pitchFamily="34" charset="-52"/>
              </a:defRPr>
            </a:lvl3pPr>
            <a:lvl4pPr marL="1828754"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olos UI" panose="020B0504020202020204" pitchFamily="34" charset="-52"/>
                <a:ea typeface="+mn-ea"/>
                <a:cs typeface="Golos UI" panose="020B0504020202020204" pitchFamily="34" charset="-52"/>
              </a:defRPr>
            </a:lvl4pPr>
            <a:lvl5pPr marL="2438339"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olos UI" panose="020B0504020202020204" pitchFamily="34" charset="-52"/>
                <a:ea typeface="+mn-ea"/>
                <a:cs typeface="Golos UI" panose="020B0504020202020204" pitchFamily="34" charset="-5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u-RU" sz="1600" dirty="0"/>
          </a:p>
          <a:p>
            <a:pPr algn="ctr"/>
            <a:r>
              <a:rPr lang="en-US" sz="2000" dirty="0"/>
              <a:t>100% </a:t>
            </a:r>
          </a:p>
          <a:p>
            <a:pPr algn="ctr"/>
            <a:r>
              <a:rPr lang="en-US" sz="1600" dirty="0"/>
              <a:t>FINAL INSPECTION</a:t>
            </a:r>
            <a:endParaRPr lang="ru-RU" sz="1600" dirty="0"/>
          </a:p>
          <a:p>
            <a:pPr algn="l"/>
            <a:r>
              <a:rPr lang="en" sz="11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We conduct a thorough final inspection of each and every product to ensure 100% quality assurance. This meticulous inspection process, combined with our extensive manufacturing experience, instills complete confidence in the quality of our products. We are committed to delivering only the highest quality products to our customers, and our final inspection plays a crucial role in achieving that goal.</a:t>
            </a:r>
            <a:endParaRPr lang="ru-RU" sz="11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Текст 5">
            <a:extLst>
              <a:ext uri="{FF2B5EF4-FFF2-40B4-BE49-F238E27FC236}">
                <a16:creationId xmlns:a16="http://schemas.microsoft.com/office/drawing/2014/main" id="{3A13B820-B36E-712D-F46C-4B9BB78507EA}"/>
              </a:ext>
            </a:extLst>
          </p:cNvPr>
          <p:cNvSpPr txBox="1">
            <a:spLocks/>
          </p:cNvSpPr>
          <p:nvPr/>
        </p:nvSpPr>
        <p:spPr>
          <a:xfrm>
            <a:off x="8729171" y="2310377"/>
            <a:ext cx="2414511" cy="37443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067" kern="1200">
                <a:solidFill>
                  <a:schemeClr val="bg1"/>
                </a:solidFill>
                <a:latin typeface="Golos UI" panose="020B0504020202020204" pitchFamily="34" charset="-52"/>
                <a:ea typeface="+mn-ea"/>
                <a:cs typeface="Golos UI" panose="020B0504020202020204" pitchFamily="34" charset="-52"/>
              </a:defRPr>
            </a:lvl1pPr>
            <a:lvl2pPr marL="609585"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olos UI" panose="020B0504020202020204" pitchFamily="34" charset="-52"/>
                <a:ea typeface="+mn-ea"/>
                <a:cs typeface="Golos UI" panose="020B0504020202020204" pitchFamily="34" charset="-52"/>
              </a:defRPr>
            </a:lvl2pPr>
            <a:lvl3pPr marL="121917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olos UI" panose="020B0504020202020204" pitchFamily="34" charset="-52"/>
                <a:ea typeface="+mn-ea"/>
                <a:cs typeface="Golos UI" panose="020B0504020202020204" pitchFamily="34" charset="-52"/>
              </a:defRPr>
            </a:lvl3pPr>
            <a:lvl4pPr marL="1828754"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olos UI" panose="020B0504020202020204" pitchFamily="34" charset="-52"/>
                <a:ea typeface="+mn-ea"/>
                <a:cs typeface="Golos UI" panose="020B0504020202020204" pitchFamily="34" charset="-52"/>
              </a:defRPr>
            </a:lvl4pPr>
            <a:lvl5pPr marL="2438339"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olos UI" panose="020B0504020202020204" pitchFamily="34" charset="-52"/>
                <a:ea typeface="+mn-ea"/>
                <a:cs typeface="Golos UI" panose="020B0504020202020204" pitchFamily="34" charset="-5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u-RU" dirty="0"/>
          </a:p>
          <a:p>
            <a:pPr algn="ctr"/>
            <a:r>
              <a:rPr lang="en-US" sz="2000" dirty="0"/>
              <a:t>100%</a:t>
            </a:r>
            <a:endParaRPr lang="ru-RU" sz="2000" dirty="0"/>
          </a:p>
          <a:p>
            <a:r>
              <a:rPr lang="en-US" sz="1600" dirty="0"/>
              <a:t>CUSTOMERS SATISFACTED</a:t>
            </a:r>
            <a:endParaRPr lang="ru-RU" sz="1600" dirty="0"/>
          </a:p>
          <a:p>
            <a:br>
              <a:rPr lang="en" sz="1100" dirty="0">
                <a:latin typeface="Helvetica Neue" panose="02000503000000020004" pitchFamily="2" charset="0"/>
                <a:ea typeface="Helvetica Neue" panose="02000503000000020004" pitchFamily="2" charset="0"/>
                <a:cs typeface="Helvetica Neue" panose="02000503000000020004" pitchFamily="2" charset="0"/>
              </a:rPr>
            </a:br>
            <a:r>
              <a:rPr lang="en" sz="11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In 2022 alone, we successfully delivered over 150,000 temperature and humidity sensors, thermostats, and differential pressure switches to our valued customers. This significant number of deliveries is a testament to the trust and satisfaction that our customers have in our products. </a:t>
            </a:r>
            <a:endParaRPr lang="en-US"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038870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8451" y="932723"/>
            <a:ext cx="5427549" cy="768087"/>
          </a:xfrm>
        </p:spPr>
        <p:txBody>
          <a:bodyPr>
            <a:normAutofit fontScale="90000"/>
          </a:bodyPr>
          <a:lstStyle/>
          <a:p>
            <a:r>
              <a:rPr lang="en-US" dirty="0"/>
              <a:t>RGP SENSORS KEY ADVANTAGES</a:t>
            </a:r>
            <a:br>
              <a:rPr lang="en-US" dirty="0"/>
            </a:br>
            <a:endParaRPr lang="ru-RU" dirty="0"/>
          </a:p>
        </p:txBody>
      </p:sp>
      <p:sp>
        <p:nvSpPr>
          <p:cNvPr id="3" name="Текст 2"/>
          <p:cNvSpPr>
            <a:spLocks noGrp="1"/>
          </p:cNvSpPr>
          <p:nvPr>
            <p:ph type="body" sz="quarter" idx="11"/>
          </p:nvPr>
        </p:nvSpPr>
        <p:spPr/>
        <p:txBody>
          <a:bodyPr>
            <a:normAutofit fontScale="92500"/>
          </a:bodyPr>
          <a:lstStyle/>
          <a:p>
            <a:r>
              <a:rPr lang="en-US" sz="1600" dirty="0"/>
              <a:t>WIDE RANGE OF PRODUCTS</a:t>
            </a:r>
          </a:p>
          <a:p>
            <a:endParaRPr lang="en-US" dirty="0"/>
          </a:p>
          <a:p>
            <a:r>
              <a:rPr lang="en" sz="11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RGP CY offers over 500 items to meet diverse customer needs in the HVAC industry. We are committed to customer satisfaction and continuously expanding our product range.</a:t>
            </a:r>
            <a:endParaRPr lang="ru-RU" sz="11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Текст 3"/>
          <p:cNvSpPr>
            <a:spLocks noGrp="1"/>
          </p:cNvSpPr>
          <p:nvPr>
            <p:ph type="body" sz="quarter" idx="12"/>
          </p:nvPr>
        </p:nvSpPr>
        <p:spPr/>
        <p:txBody>
          <a:bodyPr>
            <a:normAutofit/>
          </a:bodyPr>
          <a:lstStyle/>
          <a:p>
            <a:r>
              <a:rPr lang="en-US" sz="1600" dirty="0"/>
              <a:t>DEEP EXPERTISE</a:t>
            </a:r>
          </a:p>
          <a:p>
            <a:endParaRPr lang="en-US" dirty="0"/>
          </a:p>
          <a:p>
            <a:r>
              <a:rPr lang="en" sz="11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Over 15 years of HVAC industry experience enables us to anticipate and proactively address our customers' wishes and needs.</a:t>
            </a:r>
            <a:endParaRPr lang="ru-RU" sz="11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Текст 4"/>
          <p:cNvSpPr>
            <a:spLocks noGrp="1"/>
          </p:cNvSpPr>
          <p:nvPr>
            <p:ph type="body" sz="quarter" idx="13"/>
          </p:nvPr>
        </p:nvSpPr>
        <p:spPr/>
        <p:txBody>
          <a:bodyPr/>
          <a:lstStyle/>
          <a:p>
            <a:r>
              <a:rPr lang="en-US" sz="1600" dirty="0"/>
              <a:t>DELIVERING RAPIDLY</a:t>
            </a:r>
          </a:p>
          <a:p>
            <a:r>
              <a:rPr lang="en-US" dirty="0"/>
              <a:t> </a:t>
            </a:r>
          </a:p>
          <a:p>
            <a:r>
              <a:rPr lang="en" sz="11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Our efficient manufacturing system and established logistics ensure that we are a fast and reliable partner for all our customers.</a:t>
            </a:r>
            <a:endParaRPr lang="ru-RU" sz="11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Текст 5"/>
          <p:cNvSpPr>
            <a:spLocks noGrp="1"/>
          </p:cNvSpPr>
          <p:nvPr>
            <p:ph type="body" sz="quarter" idx="14"/>
          </p:nvPr>
        </p:nvSpPr>
        <p:spPr/>
        <p:txBody>
          <a:bodyPr>
            <a:normAutofit fontScale="92500" lnSpcReduction="20000"/>
          </a:bodyPr>
          <a:lstStyle/>
          <a:p>
            <a:r>
              <a:rPr lang="en-US" sz="1600" dirty="0"/>
              <a:t>HIGHLY RELIABLE</a:t>
            </a:r>
          </a:p>
          <a:p>
            <a:endParaRPr lang="en" sz="12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endParaRPr>
          </a:p>
          <a:p>
            <a:r>
              <a:rPr lang="en" sz="12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Our production process includes a thorough 100% final inspection, ensuring that we have complete confidence in the quality of our products, backed by our extensive manufacturing experience.</a:t>
            </a:r>
            <a:endParaRPr lang="ru-RU" sz="1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Текст 6"/>
          <p:cNvSpPr>
            <a:spLocks noGrp="1"/>
          </p:cNvSpPr>
          <p:nvPr>
            <p:ph type="body" sz="quarter" idx="15"/>
          </p:nvPr>
        </p:nvSpPr>
        <p:spPr>
          <a:xfrm>
            <a:off x="3913336" y="5144841"/>
            <a:ext cx="3238782" cy="1238152"/>
          </a:xfrm>
        </p:spPr>
        <p:txBody>
          <a:bodyPr>
            <a:normAutofit fontScale="32500" lnSpcReduction="20000"/>
          </a:bodyPr>
          <a:lstStyle/>
          <a:p>
            <a:r>
              <a:rPr lang="en-US" sz="4600" dirty="0"/>
              <a:t>DESIGNED AND PRODUCED IN EUROPE</a:t>
            </a:r>
            <a:endParaRPr lang="ru-RU" sz="4600" dirty="0"/>
          </a:p>
          <a:p>
            <a:endParaRPr lang="en-US" dirty="0"/>
          </a:p>
          <a:p>
            <a:r>
              <a:rPr lang="en" sz="3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We manufacture our sensors at our own facility in Cyprus, while our other products are designed by our engineers in our Cyprus design laboratory and produced with our trusted long-term partners in China.</a:t>
            </a:r>
            <a:endParaRPr lang="ru-RU" sz="34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Freeform 32"/>
          <p:cNvSpPr>
            <a:spLocks noEditPoints="1"/>
          </p:cNvSpPr>
          <p:nvPr/>
        </p:nvSpPr>
        <p:spPr bwMode="auto">
          <a:xfrm>
            <a:off x="815413" y="2171008"/>
            <a:ext cx="878803" cy="681928"/>
          </a:xfrm>
          <a:custGeom>
            <a:avLst/>
            <a:gdLst>
              <a:gd name="T0" fmla="*/ 2047 w 3696"/>
              <a:gd name="T1" fmla="*/ 2225 h 2867"/>
              <a:gd name="T2" fmla="*/ 2180 w 3696"/>
              <a:gd name="T3" fmla="*/ 2212 h 2867"/>
              <a:gd name="T4" fmla="*/ 2331 w 3696"/>
              <a:gd name="T5" fmla="*/ 2132 h 2867"/>
              <a:gd name="T6" fmla="*/ 397 w 3696"/>
              <a:gd name="T7" fmla="*/ 2048 h 2867"/>
              <a:gd name="T8" fmla="*/ 3696 w 3696"/>
              <a:gd name="T9" fmla="*/ 0 h 2867"/>
              <a:gd name="T10" fmla="*/ 2649 w 3696"/>
              <a:gd name="T11" fmla="*/ 2024 h 2867"/>
              <a:gd name="T12" fmla="*/ 2502 w 3696"/>
              <a:gd name="T13" fmla="*/ 2237 h 2867"/>
              <a:gd name="T14" fmla="*/ 2315 w 3696"/>
              <a:gd name="T15" fmla="*/ 2366 h 2867"/>
              <a:gd name="T16" fmla="*/ 2368 w 3696"/>
              <a:gd name="T17" fmla="*/ 2507 h 2867"/>
              <a:gd name="T18" fmla="*/ 2346 w 3696"/>
              <a:gd name="T19" fmla="*/ 2671 h 2867"/>
              <a:gd name="T20" fmla="*/ 2276 w 3696"/>
              <a:gd name="T21" fmla="*/ 2773 h 2867"/>
              <a:gd name="T22" fmla="*/ 2133 w 3696"/>
              <a:gd name="T23" fmla="*/ 2856 h 2867"/>
              <a:gd name="T24" fmla="*/ 1961 w 3696"/>
              <a:gd name="T25" fmla="*/ 2856 h 2867"/>
              <a:gd name="T26" fmla="*/ 1819 w 3696"/>
              <a:gd name="T27" fmla="*/ 2773 h 2867"/>
              <a:gd name="T28" fmla="*/ 1749 w 3696"/>
              <a:gd name="T29" fmla="*/ 2671 h 2867"/>
              <a:gd name="T30" fmla="*/ 1726 w 3696"/>
              <a:gd name="T31" fmla="*/ 2500 h 2867"/>
              <a:gd name="T32" fmla="*/ 1267 w 3696"/>
              <a:gd name="T33" fmla="*/ 2457 h 2867"/>
              <a:gd name="T34" fmla="*/ 1268 w 3696"/>
              <a:gd name="T35" fmla="*/ 2631 h 2867"/>
              <a:gd name="T36" fmla="*/ 1185 w 3696"/>
              <a:gd name="T37" fmla="*/ 2772 h 2867"/>
              <a:gd name="T38" fmla="*/ 1081 w 3696"/>
              <a:gd name="T39" fmla="*/ 2842 h 2867"/>
              <a:gd name="T40" fmla="*/ 912 w 3696"/>
              <a:gd name="T41" fmla="*/ 2864 h 2867"/>
              <a:gd name="T42" fmla="*/ 758 w 3696"/>
              <a:gd name="T43" fmla="*/ 2800 h 2867"/>
              <a:gd name="T44" fmla="*/ 676 w 3696"/>
              <a:gd name="T45" fmla="*/ 2708 h 2867"/>
              <a:gd name="T46" fmla="*/ 632 w 3696"/>
              <a:gd name="T47" fmla="*/ 2546 h 2867"/>
              <a:gd name="T48" fmla="*/ 463 w 3696"/>
              <a:gd name="T49" fmla="*/ 2415 h 2867"/>
              <a:gd name="T50" fmla="*/ 1619 w 3696"/>
              <a:gd name="T51" fmla="*/ 771 h 2867"/>
              <a:gd name="T52" fmla="*/ 1619 w 3696"/>
              <a:gd name="T53" fmla="*/ 771 h 2867"/>
              <a:gd name="T54" fmla="*/ 2622 w 3696"/>
              <a:gd name="T55" fmla="*/ 1410 h 2867"/>
              <a:gd name="T56" fmla="*/ 423 w 3696"/>
              <a:gd name="T57" fmla="*/ 1410 h 2867"/>
              <a:gd name="T58" fmla="*/ 1425 w 3696"/>
              <a:gd name="T59" fmla="*/ 771 h 2867"/>
              <a:gd name="T60" fmla="*/ 2049 w 3696"/>
              <a:gd name="T61" fmla="*/ 2415 h 2867"/>
              <a:gd name="T62" fmla="*/ 1974 w 3696"/>
              <a:gd name="T63" fmla="*/ 2438 h 2867"/>
              <a:gd name="T64" fmla="*/ 1926 w 3696"/>
              <a:gd name="T65" fmla="*/ 2495 h 2867"/>
              <a:gd name="T66" fmla="*/ 1926 w 3696"/>
              <a:gd name="T67" fmla="*/ 2596 h 2867"/>
              <a:gd name="T68" fmla="*/ 1974 w 3696"/>
              <a:gd name="T69" fmla="*/ 2654 h 2867"/>
              <a:gd name="T70" fmla="*/ 2074 w 3696"/>
              <a:gd name="T71" fmla="*/ 2673 h 2867"/>
              <a:gd name="T72" fmla="*/ 2140 w 3696"/>
              <a:gd name="T73" fmla="*/ 2637 h 2867"/>
              <a:gd name="T74" fmla="*/ 2178 w 3696"/>
              <a:gd name="T75" fmla="*/ 2546 h 2867"/>
              <a:gd name="T76" fmla="*/ 2140 w 3696"/>
              <a:gd name="T77" fmla="*/ 2453 h 2867"/>
              <a:gd name="T78" fmla="*/ 2049 w 3696"/>
              <a:gd name="T79" fmla="*/ 2415 h 2867"/>
              <a:gd name="T80" fmla="*/ 904 w 3696"/>
              <a:gd name="T81" fmla="*/ 2427 h 2867"/>
              <a:gd name="T82" fmla="*/ 847 w 3696"/>
              <a:gd name="T83" fmla="*/ 2472 h 2867"/>
              <a:gd name="T84" fmla="*/ 827 w 3696"/>
              <a:gd name="T85" fmla="*/ 2572 h 2867"/>
              <a:gd name="T86" fmla="*/ 862 w 3696"/>
              <a:gd name="T87" fmla="*/ 2639 h 2867"/>
              <a:gd name="T88" fmla="*/ 956 w 3696"/>
              <a:gd name="T89" fmla="*/ 2676 h 2867"/>
              <a:gd name="T90" fmla="*/ 1049 w 3696"/>
              <a:gd name="T91" fmla="*/ 2639 h 2867"/>
              <a:gd name="T92" fmla="*/ 1087 w 3696"/>
              <a:gd name="T93" fmla="*/ 2546 h 2867"/>
              <a:gd name="T94" fmla="*/ 1049 w 3696"/>
              <a:gd name="T95" fmla="*/ 2453 h 2867"/>
              <a:gd name="T96" fmla="*/ 984 w 3696"/>
              <a:gd name="T97" fmla="*/ 2419 h 2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96" h="2867">
                <a:moveTo>
                  <a:pt x="956" y="2225"/>
                </a:moveTo>
                <a:lnTo>
                  <a:pt x="958" y="2225"/>
                </a:lnTo>
                <a:lnTo>
                  <a:pt x="2044" y="2225"/>
                </a:lnTo>
                <a:lnTo>
                  <a:pt x="2047" y="2225"/>
                </a:lnTo>
                <a:lnTo>
                  <a:pt x="2049" y="2225"/>
                </a:lnTo>
                <a:lnTo>
                  <a:pt x="2103" y="2225"/>
                </a:lnTo>
                <a:lnTo>
                  <a:pt x="2142" y="2221"/>
                </a:lnTo>
                <a:lnTo>
                  <a:pt x="2180" y="2212"/>
                </a:lnTo>
                <a:lnTo>
                  <a:pt x="2220" y="2199"/>
                </a:lnTo>
                <a:lnTo>
                  <a:pt x="2258" y="2181"/>
                </a:lnTo>
                <a:lnTo>
                  <a:pt x="2295" y="2159"/>
                </a:lnTo>
                <a:lnTo>
                  <a:pt x="2331" y="2132"/>
                </a:lnTo>
                <a:lnTo>
                  <a:pt x="2361" y="2106"/>
                </a:lnTo>
                <a:lnTo>
                  <a:pt x="2388" y="2079"/>
                </a:lnTo>
                <a:lnTo>
                  <a:pt x="2414" y="2048"/>
                </a:lnTo>
                <a:lnTo>
                  <a:pt x="397" y="2048"/>
                </a:lnTo>
                <a:lnTo>
                  <a:pt x="0" y="580"/>
                </a:lnTo>
                <a:lnTo>
                  <a:pt x="2848" y="580"/>
                </a:lnTo>
                <a:lnTo>
                  <a:pt x="3006" y="0"/>
                </a:lnTo>
                <a:lnTo>
                  <a:pt x="3696" y="0"/>
                </a:lnTo>
                <a:lnTo>
                  <a:pt x="3696" y="192"/>
                </a:lnTo>
                <a:lnTo>
                  <a:pt x="3153" y="192"/>
                </a:lnTo>
                <a:lnTo>
                  <a:pt x="2669" y="1965"/>
                </a:lnTo>
                <a:lnTo>
                  <a:pt x="2649" y="2024"/>
                </a:lnTo>
                <a:lnTo>
                  <a:pt x="2622" y="2081"/>
                </a:lnTo>
                <a:lnTo>
                  <a:pt x="2587" y="2137"/>
                </a:lnTo>
                <a:lnTo>
                  <a:pt x="2547" y="2188"/>
                </a:lnTo>
                <a:lnTo>
                  <a:pt x="2502" y="2237"/>
                </a:lnTo>
                <a:lnTo>
                  <a:pt x="2452" y="2280"/>
                </a:lnTo>
                <a:lnTo>
                  <a:pt x="2408" y="2313"/>
                </a:lnTo>
                <a:lnTo>
                  <a:pt x="2362" y="2342"/>
                </a:lnTo>
                <a:lnTo>
                  <a:pt x="2315" y="2366"/>
                </a:lnTo>
                <a:lnTo>
                  <a:pt x="2334" y="2399"/>
                </a:lnTo>
                <a:lnTo>
                  <a:pt x="2350" y="2432"/>
                </a:lnTo>
                <a:lnTo>
                  <a:pt x="2361" y="2469"/>
                </a:lnTo>
                <a:lnTo>
                  <a:pt x="2368" y="2507"/>
                </a:lnTo>
                <a:lnTo>
                  <a:pt x="2370" y="2546"/>
                </a:lnTo>
                <a:lnTo>
                  <a:pt x="2368" y="2589"/>
                </a:lnTo>
                <a:lnTo>
                  <a:pt x="2359" y="2631"/>
                </a:lnTo>
                <a:lnTo>
                  <a:pt x="2346" y="2671"/>
                </a:lnTo>
                <a:lnTo>
                  <a:pt x="2326" y="2708"/>
                </a:lnTo>
                <a:lnTo>
                  <a:pt x="2303" y="2742"/>
                </a:lnTo>
                <a:lnTo>
                  <a:pt x="2276" y="2773"/>
                </a:lnTo>
                <a:lnTo>
                  <a:pt x="2276" y="2773"/>
                </a:lnTo>
                <a:lnTo>
                  <a:pt x="2244" y="2800"/>
                </a:lnTo>
                <a:lnTo>
                  <a:pt x="2210" y="2824"/>
                </a:lnTo>
                <a:lnTo>
                  <a:pt x="2172" y="2842"/>
                </a:lnTo>
                <a:lnTo>
                  <a:pt x="2133" y="2856"/>
                </a:lnTo>
                <a:lnTo>
                  <a:pt x="2090" y="2864"/>
                </a:lnTo>
                <a:lnTo>
                  <a:pt x="2047" y="2867"/>
                </a:lnTo>
                <a:lnTo>
                  <a:pt x="2003" y="2864"/>
                </a:lnTo>
                <a:lnTo>
                  <a:pt x="1961" y="2856"/>
                </a:lnTo>
                <a:lnTo>
                  <a:pt x="1921" y="2842"/>
                </a:lnTo>
                <a:lnTo>
                  <a:pt x="1884" y="2824"/>
                </a:lnTo>
                <a:lnTo>
                  <a:pt x="1849" y="2800"/>
                </a:lnTo>
                <a:lnTo>
                  <a:pt x="1819" y="2773"/>
                </a:lnTo>
                <a:lnTo>
                  <a:pt x="1817" y="2773"/>
                </a:lnTo>
                <a:lnTo>
                  <a:pt x="1790" y="2742"/>
                </a:lnTo>
                <a:lnTo>
                  <a:pt x="1767" y="2708"/>
                </a:lnTo>
                <a:lnTo>
                  <a:pt x="1749" y="2671"/>
                </a:lnTo>
                <a:lnTo>
                  <a:pt x="1734" y="2631"/>
                </a:lnTo>
                <a:lnTo>
                  <a:pt x="1726" y="2589"/>
                </a:lnTo>
                <a:lnTo>
                  <a:pt x="1723" y="2546"/>
                </a:lnTo>
                <a:lnTo>
                  <a:pt x="1726" y="2500"/>
                </a:lnTo>
                <a:lnTo>
                  <a:pt x="1735" y="2457"/>
                </a:lnTo>
                <a:lnTo>
                  <a:pt x="1751" y="2415"/>
                </a:lnTo>
                <a:lnTo>
                  <a:pt x="1251" y="2415"/>
                </a:lnTo>
                <a:lnTo>
                  <a:pt x="1267" y="2457"/>
                </a:lnTo>
                <a:lnTo>
                  <a:pt x="1276" y="2500"/>
                </a:lnTo>
                <a:lnTo>
                  <a:pt x="1279" y="2546"/>
                </a:lnTo>
                <a:lnTo>
                  <a:pt x="1277" y="2589"/>
                </a:lnTo>
                <a:lnTo>
                  <a:pt x="1268" y="2631"/>
                </a:lnTo>
                <a:lnTo>
                  <a:pt x="1254" y="2671"/>
                </a:lnTo>
                <a:lnTo>
                  <a:pt x="1235" y="2708"/>
                </a:lnTo>
                <a:lnTo>
                  <a:pt x="1212" y="2742"/>
                </a:lnTo>
                <a:lnTo>
                  <a:pt x="1185" y="2772"/>
                </a:lnTo>
                <a:lnTo>
                  <a:pt x="1185" y="2773"/>
                </a:lnTo>
                <a:lnTo>
                  <a:pt x="1153" y="2800"/>
                </a:lnTo>
                <a:lnTo>
                  <a:pt x="1119" y="2824"/>
                </a:lnTo>
                <a:lnTo>
                  <a:pt x="1081" y="2842"/>
                </a:lnTo>
                <a:lnTo>
                  <a:pt x="1042" y="2856"/>
                </a:lnTo>
                <a:lnTo>
                  <a:pt x="999" y="2864"/>
                </a:lnTo>
                <a:lnTo>
                  <a:pt x="956" y="2867"/>
                </a:lnTo>
                <a:lnTo>
                  <a:pt x="912" y="2864"/>
                </a:lnTo>
                <a:lnTo>
                  <a:pt x="870" y="2856"/>
                </a:lnTo>
                <a:lnTo>
                  <a:pt x="830" y="2842"/>
                </a:lnTo>
                <a:lnTo>
                  <a:pt x="793" y="2824"/>
                </a:lnTo>
                <a:lnTo>
                  <a:pt x="758" y="2800"/>
                </a:lnTo>
                <a:lnTo>
                  <a:pt x="727" y="2773"/>
                </a:lnTo>
                <a:lnTo>
                  <a:pt x="726" y="2773"/>
                </a:lnTo>
                <a:lnTo>
                  <a:pt x="699" y="2742"/>
                </a:lnTo>
                <a:lnTo>
                  <a:pt x="676" y="2708"/>
                </a:lnTo>
                <a:lnTo>
                  <a:pt x="658" y="2671"/>
                </a:lnTo>
                <a:lnTo>
                  <a:pt x="643" y="2631"/>
                </a:lnTo>
                <a:lnTo>
                  <a:pt x="635" y="2589"/>
                </a:lnTo>
                <a:lnTo>
                  <a:pt x="632" y="2546"/>
                </a:lnTo>
                <a:lnTo>
                  <a:pt x="635" y="2500"/>
                </a:lnTo>
                <a:lnTo>
                  <a:pt x="644" y="2457"/>
                </a:lnTo>
                <a:lnTo>
                  <a:pt x="660" y="2415"/>
                </a:lnTo>
                <a:lnTo>
                  <a:pt x="463" y="2415"/>
                </a:lnTo>
                <a:lnTo>
                  <a:pt x="463" y="2225"/>
                </a:lnTo>
                <a:lnTo>
                  <a:pt x="953" y="2225"/>
                </a:lnTo>
                <a:lnTo>
                  <a:pt x="956" y="2225"/>
                </a:lnTo>
                <a:close/>
                <a:moveTo>
                  <a:pt x="1619" y="771"/>
                </a:moveTo>
                <a:lnTo>
                  <a:pt x="1619" y="1218"/>
                </a:lnTo>
                <a:lnTo>
                  <a:pt x="2674" y="1218"/>
                </a:lnTo>
                <a:lnTo>
                  <a:pt x="2796" y="771"/>
                </a:lnTo>
                <a:lnTo>
                  <a:pt x="1619" y="771"/>
                </a:lnTo>
                <a:close/>
                <a:moveTo>
                  <a:pt x="1619" y="1410"/>
                </a:moveTo>
                <a:lnTo>
                  <a:pt x="1619" y="1858"/>
                </a:lnTo>
                <a:lnTo>
                  <a:pt x="2499" y="1858"/>
                </a:lnTo>
                <a:lnTo>
                  <a:pt x="2622" y="1410"/>
                </a:lnTo>
                <a:lnTo>
                  <a:pt x="1619" y="1410"/>
                </a:lnTo>
                <a:close/>
                <a:moveTo>
                  <a:pt x="1425" y="1858"/>
                </a:moveTo>
                <a:lnTo>
                  <a:pt x="1425" y="1410"/>
                </a:lnTo>
                <a:lnTo>
                  <a:pt x="423" y="1410"/>
                </a:lnTo>
                <a:lnTo>
                  <a:pt x="544" y="1858"/>
                </a:lnTo>
                <a:lnTo>
                  <a:pt x="1425" y="1858"/>
                </a:lnTo>
                <a:close/>
                <a:moveTo>
                  <a:pt x="1425" y="1218"/>
                </a:moveTo>
                <a:lnTo>
                  <a:pt x="1425" y="771"/>
                </a:lnTo>
                <a:lnTo>
                  <a:pt x="251" y="771"/>
                </a:lnTo>
                <a:lnTo>
                  <a:pt x="371" y="1218"/>
                </a:lnTo>
                <a:lnTo>
                  <a:pt x="1425" y="1218"/>
                </a:lnTo>
                <a:close/>
                <a:moveTo>
                  <a:pt x="2049" y="2415"/>
                </a:moveTo>
                <a:lnTo>
                  <a:pt x="2046" y="2415"/>
                </a:lnTo>
                <a:lnTo>
                  <a:pt x="2020" y="2419"/>
                </a:lnTo>
                <a:lnTo>
                  <a:pt x="1995" y="2427"/>
                </a:lnTo>
                <a:lnTo>
                  <a:pt x="1974" y="2438"/>
                </a:lnTo>
                <a:lnTo>
                  <a:pt x="1954" y="2453"/>
                </a:lnTo>
                <a:lnTo>
                  <a:pt x="1953" y="2453"/>
                </a:lnTo>
                <a:lnTo>
                  <a:pt x="1938" y="2472"/>
                </a:lnTo>
                <a:lnTo>
                  <a:pt x="1926" y="2495"/>
                </a:lnTo>
                <a:lnTo>
                  <a:pt x="1919" y="2519"/>
                </a:lnTo>
                <a:lnTo>
                  <a:pt x="1915" y="2546"/>
                </a:lnTo>
                <a:lnTo>
                  <a:pt x="1919" y="2572"/>
                </a:lnTo>
                <a:lnTo>
                  <a:pt x="1926" y="2596"/>
                </a:lnTo>
                <a:lnTo>
                  <a:pt x="1938" y="2618"/>
                </a:lnTo>
                <a:lnTo>
                  <a:pt x="1954" y="2637"/>
                </a:lnTo>
                <a:lnTo>
                  <a:pt x="1953" y="2639"/>
                </a:lnTo>
                <a:lnTo>
                  <a:pt x="1974" y="2654"/>
                </a:lnTo>
                <a:lnTo>
                  <a:pt x="1996" y="2665"/>
                </a:lnTo>
                <a:lnTo>
                  <a:pt x="2021" y="2673"/>
                </a:lnTo>
                <a:lnTo>
                  <a:pt x="2047" y="2676"/>
                </a:lnTo>
                <a:lnTo>
                  <a:pt x="2074" y="2673"/>
                </a:lnTo>
                <a:lnTo>
                  <a:pt x="2098" y="2665"/>
                </a:lnTo>
                <a:lnTo>
                  <a:pt x="2121" y="2654"/>
                </a:lnTo>
                <a:lnTo>
                  <a:pt x="2140" y="2639"/>
                </a:lnTo>
                <a:lnTo>
                  <a:pt x="2140" y="2637"/>
                </a:lnTo>
                <a:lnTo>
                  <a:pt x="2156" y="2618"/>
                </a:lnTo>
                <a:lnTo>
                  <a:pt x="2168" y="2596"/>
                </a:lnTo>
                <a:lnTo>
                  <a:pt x="2176" y="2572"/>
                </a:lnTo>
                <a:lnTo>
                  <a:pt x="2178" y="2546"/>
                </a:lnTo>
                <a:lnTo>
                  <a:pt x="2176" y="2519"/>
                </a:lnTo>
                <a:lnTo>
                  <a:pt x="2168" y="2495"/>
                </a:lnTo>
                <a:lnTo>
                  <a:pt x="2156" y="2472"/>
                </a:lnTo>
                <a:lnTo>
                  <a:pt x="2140" y="2453"/>
                </a:lnTo>
                <a:lnTo>
                  <a:pt x="2121" y="2438"/>
                </a:lnTo>
                <a:lnTo>
                  <a:pt x="2098" y="2427"/>
                </a:lnTo>
                <a:lnTo>
                  <a:pt x="2075" y="2419"/>
                </a:lnTo>
                <a:lnTo>
                  <a:pt x="2049" y="2415"/>
                </a:lnTo>
                <a:close/>
                <a:moveTo>
                  <a:pt x="958" y="2415"/>
                </a:moveTo>
                <a:lnTo>
                  <a:pt x="954" y="2415"/>
                </a:lnTo>
                <a:lnTo>
                  <a:pt x="927" y="2419"/>
                </a:lnTo>
                <a:lnTo>
                  <a:pt x="904" y="2427"/>
                </a:lnTo>
                <a:lnTo>
                  <a:pt x="881" y="2438"/>
                </a:lnTo>
                <a:lnTo>
                  <a:pt x="863" y="2453"/>
                </a:lnTo>
                <a:lnTo>
                  <a:pt x="862" y="2453"/>
                </a:lnTo>
                <a:lnTo>
                  <a:pt x="847" y="2472"/>
                </a:lnTo>
                <a:lnTo>
                  <a:pt x="835" y="2495"/>
                </a:lnTo>
                <a:lnTo>
                  <a:pt x="827" y="2519"/>
                </a:lnTo>
                <a:lnTo>
                  <a:pt x="824" y="2546"/>
                </a:lnTo>
                <a:lnTo>
                  <a:pt x="827" y="2572"/>
                </a:lnTo>
                <a:lnTo>
                  <a:pt x="835" y="2596"/>
                </a:lnTo>
                <a:lnTo>
                  <a:pt x="847" y="2618"/>
                </a:lnTo>
                <a:lnTo>
                  <a:pt x="863" y="2637"/>
                </a:lnTo>
                <a:lnTo>
                  <a:pt x="862" y="2639"/>
                </a:lnTo>
                <a:lnTo>
                  <a:pt x="883" y="2654"/>
                </a:lnTo>
                <a:lnTo>
                  <a:pt x="905" y="2665"/>
                </a:lnTo>
                <a:lnTo>
                  <a:pt x="930" y="2673"/>
                </a:lnTo>
                <a:lnTo>
                  <a:pt x="956" y="2676"/>
                </a:lnTo>
                <a:lnTo>
                  <a:pt x="983" y="2673"/>
                </a:lnTo>
                <a:lnTo>
                  <a:pt x="1007" y="2665"/>
                </a:lnTo>
                <a:lnTo>
                  <a:pt x="1030" y="2654"/>
                </a:lnTo>
                <a:lnTo>
                  <a:pt x="1049" y="2639"/>
                </a:lnTo>
                <a:lnTo>
                  <a:pt x="1065" y="2618"/>
                </a:lnTo>
                <a:lnTo>
                  <a:pt x="1077" y="2596"/>
                </a:lnTo>
                <a:lnTo>
                  <a:pt x="1084" y="2573"/>
                </a:lnTo>
                <a:lnTo>
                  <a:pt x="1087" y="2546"/>
                </a:lnTo>
                <a:lnTo>
                  <a:pt x="1084" y="2519"/>
                </a:lnTo>
                <a:lnTo>
                  <a:pt x="1077" y="2495"/>
                </a:lnTo>
                <a:lnTo>
                  <a:pt x="1065" y="2472"/>
                </a:lnTo>
                <a:lnTo>
                  <a:pt x="1049" y="2453"/>
                </a:lnTo>
                <a:lnTo>
                  <a:pt x="1049" y="2453"/>
                </a:lnTo>
                <a:lnTo>
                  <a:pt x="1030" y="2438"/>
                </a:lnTo>
                <a:lnTo>
                  <a:pt x="1007" y="2427"/>
                </a:lnTo>
                <a:lnTo>
                  <a:pt x="984" y="2419"/>
                </a:lnTo>
                <a:lnTo>
                  <a:pt x="958" y="2415"/>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ru-RU" sz="2400">
              <a:solidFill>
                <a:srgbClr val="101E29"/>
              </a:solidFill>
            </a:endParaRPr>
          </a:p>
        </p:txBody>
      </p:sp>
      <p:sp>
        <p:nvSpPr>
          <p:cNvPr id="9" name="Freeform 42"/>
          <p:cNvSpPr>
            <a:spLocks noEditPoints="1"/>
          </p:cNvSpPr>
          <p:nvPr/>
        </p:nvSpPr>
        <p:spPr bwMode="auto">
          <a:xfrm>
            <a:off x="4204024" y="4285961"/>
            <a:ext cx="432269" cy="726155"/>
          </a:xfrm>
          <a:custGeom>
            <a:avLst/>
            <a:gdLst>
              <a:gd name="T0" fmla="*/ 1833 w 2121"/>
              <a:gd name="T1" fmla="*/ 1388 h 3566"/>
              <a:gd name="T2" fmla="*/ 1884 w 2121"/>
              <a:gd name="T3" fmla="*/ 1212 h 3566"/>
              <a:gd name="T4" fmla="*/ 1894 w 2121"/>
              <a:gd name="T5" fmla="*/ 989 h 3566"/>
              <a:gd name="T6" fmla="*/ 1844 w 2121"/>
              <a:gd name="T7" fmla="*/ 772 h 3566"/>
              <a:gd name="T8" fmla="*/ 1744 w 2121"/>
              <a:gd name="T9" fmla="*/ 581 h 3566"/>
              <a:gd name="T10" fmla="*/ 1599 w 2121"/>
              <a:gd name="T11" fmla="*/ 423 h 3566"/>
              <a:gd name="T12" fmla="*/ 1420 w 2121"/>
              <a:gd name="T13" fmla="*/ 306 h 3566"/>
              <a:gd name="T14" fmla="*/ 1211 w 2121"/>
              <a:gd name="T15" fmla="*/ 240 h 3566"/>
              <a:gd name="T16" fmla="*/ 984 w 2121"/>
              <a:gd name="T17" fmla="*/ 229 h 3566"/>
              <a:gd name="T18" fmla="*/ 769 w 2121"/>
              <a:gd name="T19" fmla="*/ 278 h 3566"/>
              <a:gd name="T20" fmla="*/ 578 w 2121"/>
              <a:gd name="T21" fmla="*/ 379 h 3566"/>
              <a:gd name="T22" fmla="*/ 420 w 2121"/>
              <a:gd name="T23" fmla="*/ 524 h 3566"/>
              <a:gd name="T24" fmla="*/ 305 w 2121"/>
              <a:gd name="T25" fmla="*/ 706 h 3566"/>
              <a:gd name="T26" fmla="*/ 237 w 2121"/>
              <a:gd name="T27" fmla="*/ 914 h 3566"/>
              <a:gd name="T28" fmla="*/ 227 w 2121"/>
              <a:gd name="T29" fmla="*/ 1139 h 3566"/>
              <a:gd name="T30" fmla="*/ 268 w 2121"/>
              <a:gd name="T31" fmla="*/ 1336 h 3566"/>
              <a:gd name="T32" fmla="*/ 335 w 2121"/>
              <a:gd name="T33" fmla="*/ 1485 h 3566"/>
              <a:gd name="T34" fmla="*/ 1781 w 2121"/>
              <a:gd name="T35" fmla="*/ 1492 h 3566"/>
              <a:gd name="T36" fmla="*/ 1112 w 2121"/>
              <a:gd name="T37" fmla="*/ 670 h 3566"/>
              <a:gd name="T38" fmla="*/ 1254 w 2121"/>
              <a:gd name="T39" fmla="*/ 716 h 3566"/>
              <a:gd name="T40" fmla="*/ 1369 w 2121"/>
              <a:gd name="T41" fmla="*/ 807 h 3566"/>
              <a:gd name="T42" fmla="*/ 1446 w 2121"/>
              <a:gd name="T43" fmla="*/ 932 h 3566"/>
              <a:gd name="T44" fmla="*/ 1474 w 2121"/>
              <a:gd name="T45" fmla="*/ 1082 h 3566"/>
              <a:gd name="T46" fmla="*/ 1446 w 2121"/>
              <a:gd name="T47" fmla="*/ 1232 h 3566"/>
              <a:gd name="T48" fmla="*/ 1369 w 2121"/>
              <a:gd name="T49" fmla="*/ 1357 h 3566"/>
              <a:gd name="T50" fmla="*/ 1254 w 2121"/>
              <a:gd name="T51" fmla="*/ 1448 h 3566"/>
              <a:gd name="T52" fmla="*/ 1112 w 2121"/>
              <a:gd name="T53" fmla="*/ 1493 h 3566"/>
              <a:gd name="T54" fmla="*/ 959 w 2121"/>
              <a:gd name="T55" fmla="*/ 1484 h 3566"/>
              <a:gd name="T56" fmla="*/ 824 w 2121"/>
              <a:gd name="T57" fmla="*/ 1422 h 3566"/>
              <a:gd name="T58" fmla="*/ 721 w 2121"/>
              <a:gd name="T59" fmla="*/ 1318 h 3566"/>
              <a:gd name="T60" fmla="*/ 660 w 2121"/>
              <a:gd name="T61" fmla="*/ 1184 h 3566"/>
              <a:gd name="T62" fmla="*/ 651 w 2121"/>
              <a:gd name="T63" fmla="*/ 1030 h 3566"/>
              <a:gd name="T64" fmla="*/ 696 w 2121"/>
              <a:gd name="T65" fmla="*/ 886 h 3566"/>
              <a:gd name="T66" fmla="*/ 787 w 2121"/>
              <a:gd name="T67" fmla="*/ 772 h 3566"/>
              <a:gd name="T68" fmla="*/ 911 w 2121"/>
              <a:gd name="T69" fmla="*/ 695 h 3566"/>
              <a:gd name="T70" fmla="*/ 1060 w 2121"/>
              <a:gd name="T71" fmla="*/ 667 h 3566"/>
              <a:gd name="T72" fmla="*/ 2042 w 2121"/>
              <a:gd name="T73" fmla="*/ 1468 h 3566"/>
              <a:gd name="T74" fmla="*/ 1072 w 2121"/>
              <a:gd name="T75" fmla="*/ 3566 h 3566"/>
              <a:gd name="T76" fmla="*/ 80 w 2121"/>
              <a:gd name="T77" fmla="*/ 1469 h 3566"/>
              <a:gd name="T78" fmla="*/ 20 w 2121"/>
              <a:gd name="T79" fmla="*/ 1273 h 3566"/>
              <a:gd name="T80" fmla="*/ 0 w 2121"/>
              <a:gd name="T81" fmla="*/ 1066 h 3566"/>
              <a:gd name="T82" fmla="*/ 31 w 2121"/>
              <a:gd name="T83" fmla="*/ 810 h 3566"/>
              <a:gd name="T84" fmla="*/ 118 w 2121"/>
              <a:gd name="T85" fmla="*/ 576 h 3566"/>
              <a:gd name="T86" fmla="*/ 255 w 2121"/>
              <a:gd name="T87" fmla="*/ 372 h 3566"/>
              <a:gd name="T88" fmla="*/ 435 w 2121"/>
              <a:gd name="T89" fmla="*/ 206 h 3566"/>
              <a:gd name="T90" fmla="*/ 648 w 2121"/>
              <a:gd name="T91" fmla="*/ 85 h 3566"/>
              <a:gd name="T92" fmla="*/ 888 w 2121"/>
              <a:gd name="T93" fmla="*/ 15 h 3566"/>
              <a:gd name="T94" fmla="*/ 1147 w 2121"/>
              <a:gd name="T95" fmla="*/ 4 h 3566"/>
              <a:gd name="T96" fmla="*/ 1395 w 2121"/>
              <a:gd name="T97" fmla="*/ 55 h 3566"/>
              <a:gd name="T98" fmla="*/ 1619 w 2121"/>
              <a:gd name="T99" fmla="*/ 160 h 3566"/>
              <a:gd name="T100" fmla="*/ 1810 w 2121"/>
              <a:gd name="T101" fmla="*/ 313 h 3566"/>
              <a:gd name="T102" fmla="*/ 1962 w 2121"/>
              <a:gd name="T103" fmla="*/ 504 h 3566"/>
              <a:gd name="T104" fmla="*/ 2067 w 2121"/>
              <a:gd name="T105" fmla="*/ 729 h 3566"/>
              <a:gd name="T106" fmla="*/ 2118 w 2121"/>
              <a:gd name="T107" fmla="*/ 978 h 3566"/>
              <a:gd name="T108" fmla="*/ 2112 w 2121"/>
              <a:gd name="T109" fmla="*/ 1204 h 3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21" h="3566">
                <a:moveTo>
                  <a:pt x="1786" y="1485"/>
                </a:moveTo>
                <a:lnTo>
                  <a:pt x="1811" y="1438"/>
                </a:lnTo>
                <a:lnTo>
                  <a:pt x="1833" y="1388"/>
                </a:lnTo>
                <a:lnTo>
                  <a:pt x="1853" y="1336"/>
                </a:lnTo>
                <a:lnTo>
                  <a:pt x="1869" y="1283"/>
                </a:lnTo>
                <a:lnTo>
                  <a:pt x="1884" y="1212"/>
                </a:lnTo>
                <a:lnTo>
                  <a:pt x="1894" y="1139"/>
                </a:lnTo>
                <a:lnTo>
                  <a:pt x="1897" y="1066"/>
                </a:lnTo>
                <a:lnTo>
                  <a:pt x="1894" y="989"/>
                </a:lnTo>
                <a:lnTo>
                  <a:pt x="1884" y="914"/>
                </a:lnTo>
                <a:lnTo>
                  <a:pt x="1868" y="842"/>
                </a:lnTo>
                <a:lnTo>
                  <a:pt x="1844" y="772"/>
                </a:lnTo>
                <a:lnTo>
                  <a:pt x="1817" y="706"/>
                </a:lnTo>
                <a:lnTo>
                  <a:pt x="1783" y="642"/>
                </a:lnTo>
                <a:lnTo>
                  <a:pt x="1744" y="581"/>
                </a:lnTo>
                <a:lnTo>
                  <a:pt x="1701" y="524"/>
                </a:lnTo>
                <a:lnTo>
                  <a:pt x="1652" y="471"/>
                </a:lnTo>
                <a:lnTo>
                  <a:pt x="1599" y="423"/>
                </a:lnTo>
                <a:lnTo>
                  <a:pt x="1543" y="379"/>
                </a:lnTo>
                <a:lnTo>
                  <a:pt x="1483" y="340"/>
                </a:lnTo>
                <a:lnTo>
                  <a:pt x="1420" y="306"/>
                </a:lnTo>
                <a:lnTo>
                  <a:pt x="1352" y="278"/>
                </a:lnTo>
                <a:lnTo>
                  <a:pt x="1283" y="255"/>
                </a:lnTo>
                <a:lnTo>
                  <a:pt x="1211" y="240"/>
                </a:lnTo>
                <a:lnTo>
                  <a:pt x="1136" y="229"/>
                </a:lnTo>
                <a:lnTo>
                  <a:pt x="1060" y="225"/>
                </a:lnTo>
                <a:lnTo>
                  <a:pt x="984" y="229"/>
                </a:lnTo>
                <a:lnTo>
                  <a:pt x="910" y="240"/>
                </a:lnTo>
                <a:lnTo>
                  <a:pt x="838" y="255"/>
                </a:lnTo>
                <a:lnTo>
                  <a:pt x="769" y="278"/>
                </a:lnTo>
                <a:lnTo>
                  <a:pt x="702" y="306"/>
                </a:lnTo>
                <a:lnTo>
                  <a:pt x="639" y="340"/>
                </a:lnTo>
                <a:lnTo>
                  <a:pt x="578" y="379"/>
                </a:lnTo>
                <a:lnTo>
                  <a:pt x="522" y="423"/>
                </a:lnTo>
                <a:lnTo>
                  <a:pt x="469" y="471"/>
                </a:lnTo>
                <a:lnTo>
                  <a:pt x="420" y="524"/>
                </a:lnTo>
                <a:lnTo>
                  <a:pt x="377" y="581"/>
                </a:lnTo>
                <a:lnTo>
                  <a:pt x="339" y="642"/>
                </a:lnTo>
                <a:lnTo>
                  <a:pt x="305" y="706"/>
                </a:lnTo>
                <a:lnTo>
                  <a:pt x="276" y="772"/>
                </a:lnTo>
                <a:lnTo>
                  <a:pt x="254" y="842"/>
                </a:lnTo>
                <a:lnTo>
                  <a:pt x="237" y="914"/>
                </a:lnTo>
                <a:lnTo>
                  <a:pt x="227" y="989"/>
                </a:lnTo>
                <a:lnTo>
                  <a:pt x="224" y="1066"/>
                </a:lnTo>
                <a:lnTo>
                  <a:pt x="227" y="1139"/>
                </a:lnTo>
                <a:lnTo>
                  <a:pt x="236" y="1212"/>
                </a:lnTo>
                <a:lnTo>
                  <a:pt x="253" y="1283"/>
                </a:lnTo>
                <a:lnTo>
                  <a:pt x="268" y="1336"/>
                </a:lnTo>
                <a:lnTo>
                  <a:pt x="288" y="1388"/>
                </a:lnTo>
                <a:lnTo>
                  <a:pt x="310" y="1438"/>
                </a:lnTo>
                <a:lnTo>
                  <a:pt x="335" y="1485"/>
                </a:lnTo>
                <a:lnTo>
                  <a:pt x="340" y="1494"/>
                </a:lnTo>
                <a:lnTo>
                  <a:pt x="1070" y="3037"/>
                </a:lnTo>
                <a:lnTo>
                  <a:pt x="1781" y="1492"/>
                </a:lnTo>
                <a:lnTo>
                  <a:pt x="1786" y="1485"/>
                </a:lnTo>
                <a:close/>
                <a:moveTo>
                  <a:pt x="1060" y="667"/>
                </a:moveTo>
                <a:lnTo>
                  <a:pt x="1112" y="670"/>
                </a:lnTo>
                <a:lnTo>
                  <a:pt x="1163" y="679"/>
                </a:lnTo>
                <a:lnTo>
                  <a:pt x="1210" y="695"/>
                </a:lnTo>
                <a:lnTo>
                  <a:pt x="1254" y="716"/>
                </a:lnTo>
                <a:lnTo>
                  <a:pt x="1296" y="741"/>
                </a:lnTo>
                <a:lnTo>
                  <a:pt x="1335" y="772"/>
                </a:lnTo>
                <a:lnTo>
                  <a:pt x="1369" y="807"/>
                </a:lnTo>
                <a:lnTo>
                  <a:pt x="1400" y="845"/>
                </a:lnTo>
                <a:lnTo>
                  <a:pt x="1425" y="886"/>
                </a:lnTo>
                <a:lnTo>
                  <a:pt x="1446" y="932"/>
                </a:lnTo>
                <a:lnTo>
                  <a:pt x="1462" y="979"/>
                </a:lnTo>
                <a:lnTo>
                  <a:pt x="1470" y="1030"/>
                </a:lnTo>
                <a:lnTo>
                  <a:pt x="1474" y="1082"/>
                </a:lnTo>
                <a:lnTo>
                  <a:pt x="1470" y="1133"/>
                </a:lnTo>
                <a:lnTo>
                  <a:pt x="1462" y="1184"/>
                </a:lnTo>
                <a:lnTo>
                  <a:pt x="1446" y="1232"/>
                </a:lnTo>
                <a:lnTo>
                  <a:pt x="1425" y="1277"/>
                </a:lnTo>
                <a:lnTo>
                  <a:pt x="1400" y="1318"/>
                </a:lnTo>
                <a:lnTo>
                  <a:pt x="1369" y="1357"/>
                </a:lnTo>
                <a:lnTo>
                  <a:pt x="1335" y="1392"/>
                </a:lnTo>
                <a:lnTo>
                  <a:pt x="1296" y="1422"/>
                </a:lnTo>
                <a:lnTo>
                  <a:pt x="1254" y="1448"/>
                </a:lnTo>
                <a:lnTo>
                  <a:pt x="1210" y="1469"/>
                </a:lnTo>
                <a:lnTo>
                  <a:pt x="1163" y="1484"/>
                </a:lnTo>
                <a:lnTo>
                  <a:pt x="1112" y="1493"/>
                </a:lnTo>
                <a:lnTo>
                  <a:pt x="1060" y="1496"/>
                </a:lnTo>
                <a:lnTo>
                  <a:pt x="1008" y="1493"/>
                </a:lnTo>
                <a:lnTo>
                  <a:pt x="959" y="1484"/>
                </a:lnTo>
                <a:lnTo>
                  <a:pt x="911" y="1469"/>
                </a:lnTo>
                <a:lnTo>
                  <a:pt x="866" y="1448"/>
                </a:lnTo>
                <a:lnTo>
                  <a:pt x="824" y="1422"/>
                </a:lnTo>
                <a:lnTo>
                  <a:pt x="787" y="1392"/>
                </a:lnTo>
                <a:lnTo>
                  <a:pt x="751" y="1357"/>
                </a:lnTo>
                <a:lnTo>
                  <a:pt x="721" y="1318"/>
                </a:lnTo>
                <a:lnTo>
                  <a:pt x="696" y="1277"/>
                </a:lnTo>
                <a:lnTo>
                  <a:pt x="675" y="1232"/>
                </a:lnTo>
                <a:lnTo>
                  <a:pt x="660" y="1184"/>
                </a:lnTo>
                <a:lnTo>
                  <a:pt x="651" y="1133"/>
                </a:lnTo>
                <a:lnTo>
                  <a:pt x="648" y="1082"/>
                </a:lnTo>
                <a:lnTo>
                  <a:pt x="651" y="1030"/>
                </a:lnTo>
                <a:lnTo>
                  <a:pt x="660" y="979"/>
                </a:lnTo>
                <a:lnTo>
                  <a:pt x="675" y="932"/>
                </a:lnTo>
                <a:lnTo>
                  <a:pt x="696" y="886"/>
                </a:lnTo>
                <a:lnTo>
                  <a:pt x="721" y="845"/>
                </a:lnTo>
                <a:lnTo>
                  <a:pt x="751" y="807"/>
                </a:lnTo>
                <a:lnTo>
                  <a:pt x="787" y="772"/>
                </a:lnTo>
                <a:lnTo>
                  <a:pt x="824" y="741"/>
                </a:lnTo>
                <a:lnTo>
                  <a:pt x="866" y="716"/>
                </a:lnTo>
                <a:lnTo>
                  <a:pt x="911" y="695"/>
                </a:lnTo>
                <a:lnTo>
                  <a:pt x="959" y="679"/>
                </a:lnTo>
                <a:lnTo>
                  <a:pt x="1008" y="670"/>
                </a:lnTo>
                <a:lnTo>
                  <a:pt x="1060" y="667"/>
                </a:lnTo>
                <a:close/>
                <a:moveTo>
                  <a:pt x="2085" y="1341"/>
                </a:moveTo>
                <a:lnTo>
                  <a:pt x="2066" y="1404"/>
                </a:lnTo>
                <a:lnTo>
                  <a:pt x="2042" y="1468"/>
                </a:lnTo>
                <a:lnTo>
                  <a:pt x="2014" y="1530"/>
                </a:lnTo>
                <a:lnTo>
                  <a:pt x="1982" y="1590"/>
                </a:lnTo>
                <a:lnTo>
                  <a:pt x="1072" y="3566"/>
                </a:lnTo>
                <a:lnTo>
                  <a:pt x="139" y="1590"/>
                </a:lnTo>
                <a:lnTo>
                  <a:pt x="107" y="1531"/>
                </a:lnTo>
                <a:lnTo>
                  <a:pt x="80" y="1469"/>
                </a:lnTo>
                <a:lnTo>
                  <a:pt x="55" y="1406"/>
                </a:lnTo>
                <a:lnTo>
                  <a:pt x="36" y="1341"/>
                </a:lnTo>
                <a:lnTo>
                  <a:pt x="20" y="1273"/>
                </a:lnTo>
                <a:lnTo>
                  <a:pt x="9" y="1204"/>
                </a:lnTo>
                <a:lnTo>
                  <a:pt x="2" y="1135"/>
                </a:lnTo>
                <a:lnTo>
                  <a:pt x="0" y="1066"/>
                </a:lnTo>
                <a:lnTo>
                  <a:pt x="3" y="978"/>
                </a:lnTo>
                <a:lnTo>
                  <a:pt x="13" y="893"/>
                </a:lnTo>
                <a:lnTo>
                  <a:pt x="31" y="810"/>
                </a:lnTo>
                <a:lnTo>
                  <a:pt x="54" y="729"/>
                </a:lnTo>
                <a:lnTo>
                  <a:pt x="83" y="652"/>
                </a:lnTo>
                <a:lnTo>
                  <a:pt x="118" y="576"/>
                </a:lnTo>
                <a:lnTo>
                  <a:pt x="159" y="504"/>
                </a:lnTo>
                <a:lnTo>
                  <a:pt x="204" y="437"/>
                </a:lnTo>
                <a:lnTo>
                  <a:pt x="255" y="372"/>
                </a:lnTo>
                <a:lnTo>
                  <a:pt x="311" y="313"/>
                </a:lnTo>
                <a:lnTo>
                  <a:pt x="371" y="257"/>
                </a:lnTo>
                <a:lnTo>
                  <a:pt x="435" y="206"/>
                </a:lnTo>
                <a:lnTo>
                  <a:pt x="502" y="160"/>
                </a:lnTo>
                <a:lnTo>
                  <a:pt x="574" y="120"/>
                </a:lnTo>
                <a:lnTo>
                  <a:pt x="648" y="85"/>
                </a:lnTo>
                <a:lnTo>
                  <a:pt x="726" y="55"/>
                </a:lnTo>
                <a:lnTo>
                  <a:pt x="805" y="31"/>
                </a:lnTo>
                <a:lnTo>
                  <a:pt x="888" y="15"/>
                </a:lnTo>
                <a:lnTo>
                  <a:pt x="974" y="4"/>
                </a:lnTo>
                <a:lnTo>
                  <a:pt x="1060" y="0"/>
                </a:lnTo>
                <a:lnTo>
                  <a:pt x="1147" y="4"/>
                </a:lnTo>
                <a:lnTo>
                  <a:pt x="1232" y="15"/>
                </a:lnTo>
                <a:lnTo>
                  <a:pt x="1315" y="31"/>
                </a:lnTo>
                <a:lnTo>
                  <a:pt x="1395" y="55"/>
                </a:lnTo>
                <a:lnTo>
                  <a:pt x="1474" y="85"/>
                </a:lnTo>
                <a:lnTo>
                  <a:pt x="1548" y="120"/>
                </a:lnTo>
                <a:lnTo>
                  <a:pt x="1619" y="160"/>
                </a:lnTo>
                <a:lnTo>
                  <a:pt x="1687" y="206"/>
                </a:lnTo>
                <a:lnTo>
                  <a:pt x="1751" y="257"/>
                </a:lnTo>
                <a:lnTo>
                  <a:pt x="1810" y="313"/>
                </a:lnTo>
                <a:lnTo>
                  <a:pt x="1866" y="372"/>
                </a:lnTo>
                <a:lnTo>
                  <a:pt x="1916" y="437"/>
                </a:lnTo>
                <a:lnTo>
                  <a:pt x="1962" y="504"/>
                </a:lnTo>
                <a:lnTo>
                  <a:pt x="2003" y="576"/>
                </a:lnTo>
                <a:lnTo>
                  <a:pt x="2037" y="652"/>
                </a:lnTo>
                <a:lnTo>
                  <a:pt x="2067" y="729"/>
                </a:lnTo>
                <a:lnTo>
                  <a:pt x="2090" y="810"/>
                </a:lnTo>
                <a:lnTo>
                  <a:pt x="2107" y="893"/>
                </a:lnTo>
                <a:lnTo>
                  <a:pt x="2118" y="978"/>
                </a:lnTo>
                <a:lnTo>
                  <a:pt x="2121" y="1066"/>
                </a:lnTo>
                <a:lnTo>
                  <a:pt x="2119" y="1135"/>
                </a:lnTo>
                <a:lnTo>
                  <a:pt x="2112" y="1204"/>
                </a:lnTo>
                <a:lnTo>
                  <a:pt x="2100" y="1273"/>
                </a:lnTo>
                <a:lnTo>
                  <a:pt x="2085" y="1341"/>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ru-RU" sz="2400">
              <a:solidFill>
                <a:srgbClr val="101E29"/>
              </a:solidFill>
            </a:endParaRPr>
          </a:p>
        </p:txBody>
      </p:sp>
      <p:sp>
        <p:nvSpPr>
          <p:cNvPr id="10" name="Freeform 57"/>
          <p:cNvSpPr>
            <a:spLocks/>
          </p:cNvSpPr>
          <p:nvPr/>
        </p:nvSpPr>
        <p:spPr bwMode="auto">
          <a:xfrm>
            <a:off x="815414" y="4293097"/>
            <a:ext cx="610596" cy="719020"/>
          </a:xfrm>
          <a:custGeom>
            <a:avLst/>
            <a:gdLst>
              <a:gd name="T0" fmla="*/ 343 w 2992"/>
              <a:gd name="T1" fmla="*/ 3524 h 3524"/>
              <a:gd name="T2" fmla="*/ 259 w 2992"/>
              <a:gd name="T3" fmla="*/ 3512 h 3524"/>
              <a:gd name="T4" fmla="*/ 186 w 2992"/>
              <a:gd name="T5" fmla="*/ 3482 h 3524"/>
              <a:gd name="T6" fmla="*/ 126 w 2992"/>
              <a:gd name="T7" fmla="*/ 3438 h 3524"/>
              <a:gd name="T8" fmla="*/ 78 w 2992"/>
              <a:gd name="T9" fmla="*/ 3384 h 3524"/>
              <a:gd name="T10" fmla="*/ 37 w 2992"/>
              <a:gd name="T11" fmla="*/ 3311 h 3524"/>
              <a:gd name="T12" fmla="*/ 10 w 2992"/>
              <a:gd name="T13" fmla="*/ 3226 h 3524"/>
              <a:gd name="T14" fmla="*/ 0 w 2992"/>
              <a:gd name="T15" fmla="*/ 3142 h 3524"/>
              <a:gd name="T16" fmla="*/ 10 w 2992"/>
              <a:gd name="T17" fmla="*/ 3066 h 3524"/>
              <a:gd name="T18" fmla="*/ 1437 w 2992"/>
              <a:gd name="T19" fmla="*/ 57 h 3524"/>
              <a:gd name="T20" fmla="*/ 1500 w 2992"/>
              <a:gd name="T21" fmla="*/ 24 h 3524"/>
              <a:gd name="T22" fmla="*/ 1568 w 2992"/>
              <a:gd name="T23" fmla="*/ 4 h 3524"/>
              <a:gd name="T24" fmla="*/ 1638 w 2992"/>
              <a:gd name="T25" fmla="*/ 1 h 3524"/>
              <a:gd name="T26" fmla="*/ 1704 w 2992"/>
              <a:gd name="T27" fmla="*/ 15 h 3524"/>
              <a:gd name="T28" fmla="*/ 1764 w 2992"/>
              <a:gd name="T29" fmla="*/ 47 h 3524"/>
              <a:gd name="T30" fmla="*/ 2322 w 2992"/>
              <a:gd name="T31" fmla="*/ 604 h 3524"/>
              <a:gd name="T32" fmla="*/ 1421 w 2992"/>
              <a:gd name="T33" fmla="*/ 1279 h 3524"/>
              <a:gd name="T34" fmla="*/ 1509 w 2992"/>
              <a:gd name="T35" fmla="*/ 2156 h 3524"/>
              <a:gd name="T36" fmla="*/ 1689 w 2992"/>
              <a:gd name="T37" fmla="*/ 2071 h 3524"/>
              <a:gd name="T38" fmla="*/ 1874 w 2992"/>
              <a:gd name="T39" fmla="*/ 2008 h 3524"/>
              <a:gd name="T40" fmla="*/ 2062 w 2992"/>
              <a:gd name="T41" fmla="*/ 1969 h 3524"/>
              <a:gd name="T42" fmla="*/ 2244 w 2992"/>
              <a:gd name="T43" fmla="*/ 1957 h 3524"/>
              <a:gd name="T44" fmla="*/ 2418 w 2992"/>
              <a:gd name="T45" fmla="*/ 1966 h 3524"/>
              <a:gd name="T46" fmla="*/ 2587 w 2992"/>
              <a:gd name="T47" fmla="*/ 1997 h 3524"/>
              <a:gd name="T48" fmla="*/ 2753 w 2992"/>
              <a:gd name="T49" fmla="*/ 2052 h 3524"/>
              <a:gd name="T50" fmla="*/ 2914 w 2992"/>
              <a:gd name="T51" fmla="*/ 2129 h 3524"/>
              <a:gd name="T52" fmla="*/ 2992 w 2992"/>
              <a:gd name="T53" fmla="*/ 2452 h 3524"/>
              <a:gd name="T54" fmla="*/ 2859 w 2992"/>
              <a:gd name="T55" fmla="*/ 2355 h 3524"/>
              <a:gd name="T56" fmla="*/ 2715 w 2992"/>
              <a:gd name="T57" fmla="*/ 2277 h 3524"/>
              <a:gd name="T58" fmla="*/ 2564 w 2992"/>
              <a:gd name="T59" fmla="*/ 2223 h 3524"/>
              <a:gd name="T60" fmla="*/ 2409 w 2992"/>
              <a:gd name="T61" fmla="*/ 2191 h 3524"/>
              <a:gd name="T62" fmla="*/ 2252 w 2992"/>
              <a:gd name="T63" fmla="*/ 2180 h 3524"/>
              <a:gd name="T64" fmla="*/ 2090 w 2992"/>
              <a:gd name="T65" fmla="*/ 2192 h 3524"/>
              <a:gd name="T66" fmla="*/ 1925 w 2992"/>
              <a:gd name="T67" fmla="*/ 2226 h 3524"/>
              <a:gd name="T68" fmla="*/ 1763 w 2992"/>
              <a:gd name="T69" fmla="*/ 2282 h 3524"/>
              <a:gd name="T70" fmla="*/ 1606 w 2992"/>
              <a:gd name="T71" fmla="*/ 2360 h 3524"/>
              <a:gd name="T72" fmla="*/ 1453 w 2992"/>
              <a:gd name="T73" fmla="*/ 2458 h 3524"/>
              <a:gd name="T74" fmla="*/ 1198 w 2992"/>
              <a:gd name="T75" fmla="*/ 2666 h 3524"/>
              <a:gd name="T76" fmla="*/ 1807 w 2992"/>
              <a:gd name="T77" fmla="*/ 1054 h 3524"/>
              <a:gd name="T78" fmla="*/ 1593 w 2992"/>
              <a:gd name="T79" fmla="*/ 937 h 3524"/>
              <a:gd name="T80" fmla="*/ 2004 w 2992"/>
              <a:gd name="T81" fmla="*/ 712 h 3524"/>
              <a:gd name="T82" fmla="*/ 1656 w 2992"/>
              <a:gd name="T83" fmla="*/ 251 h 3524"/>
              <a:gd name="T84" fmla="*/ 1624 w 2992"/>
              <a:gd name="T85" fmla="*/ 231 h 3524"/>
              <a:gd name="T86" fmla="*/ 1591 w 2992"/>
              <a:gd name="T87" fmla="*/ 230 h 3524"/>
              <a:gd name="T88" fmla="*/ 1561 w 2992"/>
              <a:gd name="T89" fmla="*/ 243 h 3524"/>
              <a:gd name="T90" fmla="*/ 225 w 2992"/>
              <a:gd name="T91" fmla="*/ 3124 h 3524"/>
              <a:gd name="T92" fmla="*/ 224 w 2992"/>
              <a:gd name="T93" fmla="*/ 3142 h 3524"/>
              <a:gd name="T94" fmla="*/ 230 w 2992"/>
              <a:gd name="T95" fmla="*/ 3190 h 3524"/>
              <a:gd name="T96" fmla="*/ 251 w 2992"/>
              <a:gd name="T97" fmla="*/ 3241 h 3524"/>
              <a:gd name="T98" fmla="*/ 279 w 2992"/>
              <a:gd name="T99" fmla="*/ 3276 h 3524"/>
              <a:gd name="T100" fmla="*/ 316 w 2992"/>
              <a:gd name="T101" fmla="*/ 3296 h 3524"/>
              <a:gd name="T102" fmla="*/ 343 w 2992"/>
              <a:gd name="T103" fmla="*/ 3299 h 3524"/>
              <a:gd name="T104" fmla="*/ 2992 w 2992"/>
              <a:gd name="T105" fmla="*/ 3524 h 3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92" h="3524">
                <a:moveTo>
                  <a:pt x="2992" y="3524"/>
                </a:moveTo>
                <a:lnTo>
                  <a:pt x="343" y="3524"/>
                </a:lnTo>
                <a:lnTo>
                  <a:pt x="299" y="3521"/>
                </a:lnTo>
                <a:lnTo>
                  <a:pt x="259" y="3512"/>
                </a:lnTo>
                <a:lnTo>
                  <a:pt x="221" y="3499"/>
                </a:lnTo>
                <a:lnTo>
                  <a:pt x="186" y="3482"/>
                </a:lnTo>
                <a:lnTo>
                  <a:pt x="155" y="3462"/>
                </a:lnTo>
                <a:lnTo>
                  <a:pt x="126" y="3438"/>
                </a:lnTo>
                <a:lnTo>
                  <a:pt x="100" y="3413"/>
                </a:lnTo>
                <a:lnTo>
                  <a:pt x="78" y="3384"/>
                </a:lnTo>
                <a:lnTo>
                  <a:pt x="59" y="3353"/>
                </a:lnTo>
                <a:lnTo>
                  <a:pt x="37" y="3311"/>
                </a:lnTo>
                <a:lnTo>
                  <a:pt x="21" y="3268"/>
                </a:lnTo>
                <a:lnTo>
                  <a:pt x="10" y="3226"/>
                </a:lnTo>
                <a:lnTo>
                  <a:pt x="2" y="3183"/>
                </a:lnTo>
                <a:lnTo>
                  <a:pt x="0" y="3142"/>
                </a:lnTo>
                <a:lnTo>
                  <a:pt x="3" y="3104"/>
                </a:lnTo>
                <a:lnTo>
                  <a:pt x="10" y="3066"/>
                </a:lnTo>
                <a:lnTo>
                  <a:pt x="675" y="572"/>
                </a:lnTo>
                <a:lnTo>
                  <a:pt x="1437" y="57"/>
                </a:lnTo>
                <a:lnTo>
                  <a:pt x="1468" y="39"/>
                </a:lnTo>
                <a:lnTo>
                  <a:pt x="1500" y="24"/>
                </a:lnTo>
                <a:lnTo>
                  <a:pt x="1534" y="12"/>
                </a:lnTo>
                <a:lnTo>
                  <a:pt x="1568" y="4"/>
                </a:lnTo>
                <a:lnTo>
                  <a:pt x="1602" y="0"/>
                </a:lnTo>
                <a:lnTo>
                  <a:pt x="1638" y="1"/>
                </a:lnTo>
                <a:lnTo>
                  <a:pt x="1671" y="5"/>
                </a:lnTo>
                <a:lnTo>
                  <a:pt x="1704" y="15"/>
                </a:lnTo>
                <a:lnTo>
                  <a:pt x="1735" y="29"/>
                </a:lnTo>
                <a:lnTo>
                  <a:pt x="1764" y="47"/>
                </a:lnTo>
                <a:lnTo>
                  <a:pt x="1792" y="71"/>
                </a:lnTo>
                <a:lnTo>
                  <a:pt x="2322" y="604"/>
                </a:lnTo>
                <a:lnTo>
                  <a:pt x="1935" y="1279"/>
                </a:lnTo>
                <a:lnTo>
                  <a:pt x="1421" y="1279"/>
                </a:lnTo>
                <a:lnTo>
                  <a:pt x="1421" y="2209"/>
                </a:lnTo>
                <a:lnTo>
                  <a:pt x="1509" y="2156"/>
                </a:lnTo>
                <a:lnTo>
                  <a:pt x="1598" y="2111"/>
                </a:lnTo>
                <a:lnTo>
                  <a:pt x="1689" y="2071"/>
                </a:lnTo>
                <a:lnTo>
                  <a:pt x="1781" y="2036"/>
                </a:lnTo>
                <a:lnTo>
                  <a:pt x="1874" y="2008"/>
                </a:lnTo>
                <a:lnTo>
                  <a:pt x="1969" y="1985"/>
                </a:lnTo>
                <a:lnTo>
                  <a:pt x="2062" y="1969"/>
                </a:lnTo>
                <a:lnTo>
                  <a:pt x="2157" y="1960"/>
                </a:lnTo>
                <a:lnTo>
                  <a:pt x="2244" y="1957"/>
                </a:lnTo>
                <a:lnTo>
                  <a:pt x="2332" y="1959"/>
                </a:lnTo>
                <a:lnTo>
                  <a:pt x="2418" y="1966"/>
                </a:lnTo>
                <a:lnTo>
                  <a:pt x="2503" y="1979"/>
                </a:lnTo>
                <a:lnTo>
                  <a:pt x="2587" y="1997"/>
                </a:lnTo>
                <a:lnTo>
                  <a:pt x="2671" y="2022"/>
                </a:lnTo>
                <a:lnTo>
                  <a:pt x="2753" y="2052"/>
                </a:lnTo>
                <a:lnTo>
                  <a:pt x="2834" y="2087"/>
                </a:lnTo>
                <a:lnTo>
                  <a:pt x="2914" y="2129"/>
                </a:lnTo>
                <a:lnTo>
                  <a:pt x="2992" y="2176"/>
                </a:lnTo>
                <a:lnTo>
                  <a:pt x="2992" y="2452"/>
                </a:lnTo>
                <a:lnTo>
                  <a:pt x="2928" y="2402"/>
                </a:lnTo>
                <a:lnTo>
                  <a:pt x="2859" y="2355"/>
                </a:lnTo>
                <a:lnTo>
                  <a:pt x="2787" y="2314"/>
                </a:lnTo>
                <a:lnTo>
                  <a:pt x="2715" y="2277"/>
                </a:lnTo>
                <a:lnTo>
                  <a:pt x="2640" y="2247"/>
                </a:lnTo>
                <a:lnTo>
                  <a:pt x="2564" y="2223"/>
                </a:lnTo>
                <a:lnTo>
                  <a:pt x="2487" y="2205"/>
                </a:lnTo>
                <a:lnTo>
                  <a:pt x="2409" y="2191"/>
                </a:lnTo>
                <a:lnTo>
                  <a:pt x="2331" y="2183"/>
                </a:lnTo>
                <a:lnTo>
                  <a:pt x="2252" y="2180"/>
                </a:lnTo>
                <a:lnTo>
                  <a:pt x="2172" y="2183"/>
                </a:lnTo>
                <a:lnTo>
                  <a:pt x="2090" y="2192"/>
                </a:lnTo>
                <a:lnTo>
                  <a:pt x="2007" y="2206"/>
                </a:lnTo>
                <a:lnTo>
                  <a:pt x="1925" y="2226"/>
                </a:lnTo>
                <a:lnTo>
                  <a:pt x="1844" y="2251"/>
                </a:lnTo>
                <a:lnTo>
                  <a:pt x="1763" y="2282"/>
                </a:lnTo>
                <a:lnTo>
                  <a:pt x="1683" y="2318"/>
                </a:lnTo>
                <a:lnTo>
                  <a:pt x="1606" y="2360"/>
                </a:lnTo>
                <a:lnTo>
                  <a:pt x="1529" y="2406"/>
                </a:lnTo>
                <a:lnTo>
                  <a:pt x="1453" y="2458"/>
                </a:lnTo>
                <a:lnTo>
                  <a:pt x="1381" y="2515"/>
                </a:lnTo>
                <a:lnTo>
                  <a:pt x="1198" y="2666"/>
                </a:lnTo>
                <a:lnTo>
                  <a:pt x="1198" y="1054"/>
                </a:lnTo>
                <a:lnTo>
                  <a:pt x="1807" y="1054"/>
                </a:lnTo>
                <a:lnTo>
                  <a:pt x="1875" y="937"/>
                </a:lnTo>
                <a:lnTo>
                  <a:pt x="1593" y="937"/>
                </a:lnTo>
                <a:lnTo>
                  <a:pt x="1593" y="712"/>
                </a:lnTo>
                <a:lnTo>
                  <a:pt x="2004" y="712"/>
                </a:lnTo>
                <a:lnTo>
                  <a:pt x="2044" y="642"/>
                </a:lnTo>
                <a:lnTo>
                  <a:pt x="1656" y="251"/>
                </a:lnTo>
                <a:lnTo>
                  <a:pt x="1640" y="239"/>
                </a:lnTo>
                <a:lnTo>
                  <a:pt x="1624" y="231"/>
                </a:lnTo>
                <a:lnTo>
                  <a:pt x="1607" y="228"/>
                </a:lnTo>
                <a:lnTo>
                  <a:pt x="1591" y="230"/>
                </a:lnTo>
                <a:lnTo>
                  <a:pt x="1576" y="234"/>
                </a:lnTo>
                <a:lnTo>
                  <a:pt x="1561" y="243"/>
                </a:lnTo>
                <a:lnTo>
                  <a:pt x="869" y="710"/>
                </a:lnTo>
                <a:lnTo>
                  <a:pt x="225" y="3124"/>
                </a:lnTo>
                <a:lnTo>
                  <a:pt x="224" y="3132"/>
                </a:lnTo>
                <a:lnTo>
                  <a:pt x="224" y="3142"/>
                </a:lnTo>
                <a:lnTo>
                  <a:pt x="225" y="3166"/>
                </a:lnTo>
                <a:lnTo>
                  <a:pt x="230" y="3190"/>
                </a:lnTo>
                <a:lnTo>
                  <a:pt x="239" y="3216"/>
                </a:lnTo>
                <a:lnTo>
                  <a:pt x="251" y="3241"/>
                </a:lnTo>
                <a:lnTo>
                  <a:pt x="264" y="3259"/>
                </a:lnTo>
                <a:lnTo>
                  <a:pt x="279" y="3276"/>
                </a:lnTo>
                <a:lnTo>
                  <a:pt x="296" y="3288"/>
                </a:lnTo>
                <a:lnTo>
                  <a:pt x="316" y="3296"/>
                </a:lnTo>
                <a:lnTo>
                  <a:pt x="329" y="3298"/>
                </a:lnTo>
                <a:lnTo>
                  <a:pt x="343" y="3299"/>
                </a:lnTo>
                <a:lnTo>
                  <a:pt x="2992" y="3299"/>
                </a:lnTo>
                <a:lnTo>
                  <a:pt x="2992" y="3524"/>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ru-RU" sz="2400">
              <a:solidFill>
                <a:srgbClr val="101E29"/>
              </a:solidFill>
            </a:endParaRPr>
          </a:p>
        </p:txBody>
      </p:sp>
      <p:sp>
        <p:nvSpPr>
          <p:cNvPr id="11" name="Freeform 62"/>
          <p:cNvSpPr>
            <a:spLocks noEditPoints="1"/>
          </p:cNvSpPr>
          <p:nvPr/>
        </p:nvSpPr>
        <p:spPr bwMode="auto">
          <a:xfrm>
            <a:off x="4088469" y="2189554"/>
            <a:ext cx="663383" cy="663383"/>
          </a:xfrm>
          <a:custGeom>
            <a:avLst/>
            <a:gdLst>
              <a:gd name="T0" fmla="*/ 2849 w 3258"/>
              <a:gd name="T1" fmla="*/ 3008 h 3258"/>
              <a:gd name="T2" fmla="*/ 2449 w 3258"/>
              <a:gd name="T3" fmla="*/ 3226 h 3258"/>
              <a:gd name="T4" fmla="*/ 2096 w 3258"/>
              <a:gd name="T5" fmla="*/ 3241 h 3258"/>
              <a:gd name="T6" fmla="*/ 1807 w 3258"/>
              <a:gd name="T7" fmla="*/ 3067 h 3258"/>
              <a:gd name="T8" fmla="*/ 1611 w 3258"/>
              <a:gd name="T9" fmla="*/ 2723 h 3258"/>
              <a:gd name="T10" fmla="*/ 1516 w 3258"/>
              <a:gd name="T11" fmla="*/ 2237 h 3258"/>
              <a:gd name="T12" fmla="*/ 249 w 3258"/>
              <a:gd name="T13" fmla="*/ 2848 h 3258"/>
              <a:gd name="T14" fmla="*/ 32 w 3258"/>
              <a:gd name="T15" fmla="*/ 2448 h 3258"/>
              <a:gd name="T16" fmla="*/ 17 w 3258"/>
              <a:gd name="T17" fmla="*/ 2095 h 3258"/>
              <a:gd name="T18" fmla="*/ 191 w 3258"/>
              <a:gd name="T19" fmla="*/ 1806 h 3258"/>
              <a:gd name="T20" fmla="*/ 535 w 3258"/>
              <a:gd name="T21" fmla="*/ 1611 h 3258"/>
              <a:gd name="T22" fmla="*/ 1021 w 3258"/>
              <a:gd name="T23" fmla="*/ 1516 h 3258"/>
              <a:gd name="T24" fmla="*/ 410 w 3258"/>
              <a:gd name="T25" fmla="*/ 249 h 3258"/>
              <a:gd name="T26" fmla="*/ 809 w 3258"/>
              <a:gd name="T27" fmla="*/ 32 h 3258"/>
              <a:gd name="T28" fmla="*/ 1162 w 3258"/>
              <a:gd name="T29" fmla="*/ 16 h 3258"/>
              <a:gd name="T30" fmla="*/ 1451 w 3258"/>
              <a:gd name="T31" fmla="*/ 190 h 3258"/>
              <a:gd name="T32" fmla="*/ 1647 w 3258"/>
              <a:gd name="T33" fmla="*/ 534 h 3258"/>
              <a:gd name="T34" fmla="*/ 1742 w 3258"/>
              <a:gd name="T35" fmla="*/ 1020 h 3258"/>
              <a:gd name="T36" fmla="*/ 3008 w 3258"/>
              <a:gd name="T37" fmla="*/ 409 h 3258"/>
              <a:gd name="T38" fmla="*/ 3226 w 3258"/>
              <a:gd name="T39" fmla="*/ 808 h 3258"/>
              <a:gd name="T40" fmla="*/ 3242 w 3258"/>
              <a:gd name="T41" fmla="*/ 1161 h 3258"/>
              <a:gd name="T42" fmla="*/ 3067 w 3258"/>
              <a:gd name="T43" fmla="*/ 1451 h 3258"/>
              <a:gd name="T44" fmla="*/ 2723 w 3258"/>
              <a:gd name="T45" fmla="*/ 1647 h 3258"/>
              <a:gd name="T46" fmla="*/ 2237 w 3258"/>
              <a:gd name="T47" fmla="*/ 1742 h 3258"/>
              <a:gd name="T48" fmla="*/ 2054 w 3258"/>
              <a:gd name="T49" fmla="*/ 1399 h 3258"/>
              <a:gd name="T50" fmla="*/ 2359 w 3258"/>
              <a:gd name="T51" fmla="*/ 1502 h 3258"/>
              <a:gd name="T52" fmla="*/ 2753 w 3258"/>
              <a:gd name="T53" fmla="*/ 1393 h 3258"/>
              <a:gd name="T54" fmla="*/ 2980 w 3258"/>
              <a:gd name="T55" fmla="*/ 1208 h 3258"/>
              <a:gd name="T56" fmla="*/ 3031 w 3258"/>
              <a:gd name="T57" fmla="*/ 966 h 3258"/>
              <a:gd name="T58" fmla="*/ 2894 w 3258"/>
              <a:gd name="T59" fmla="*/ 634 h 3258"/>
              <a:gd name="T60" fmla="*/ 1971 w 3258"/>
              <a:gd name="T61" fmla="*/ 1287 h 3258"/>
              <a:gd name="T62" fmla="*/ 1936 w 3258"/>
              <a:gd name="T63" fmla="*/ 2002 h 3258"/>
              <a:gd name="T64" fmla="*/ 1738 w 3258"/>
              <a:gd name="T65" fmla="*/ 2191 h 3258"/>
              <a:gd name="T66" fmla="*/ 1819 w 3258"/>
              <a:gd name="T67" fmla="*/ 2639 h 3258"/>
              <a:gd name="T68" fmla="*/ 1981 w 3258"/>
              <a:gd name="T69" fmla="*/ 2924 h 3258"/>
              <a:gd name="T70" fmla="*/ 2204 w 3258"/>
              <a:gd name="T71" fmla="*/ 3032 h 3258"/>
              <a:gd name="T72" fmla="*/ 2502 w 3258"/>
              <a:gd name="T73" fmla="*/ 2963 h 3258"/>
              <a:gd name="T74" fmla="*/ 2006 w 3258"/>
              <a:gd name="T75" fmla="*/ 1931 h 3258"/>
              <a:gd name="T76" fmla="*/ 1255 w 3258"/>
              <a:gd name="T77" fmla="*/ 1935 h 3258"/>
              <a:gd name="T78" fmla="*/ 1067 w 3258"/>
              <a:gd name="T79" fmla="*/ 1736 h 3258"/>
              <a:gd name="T80" fmla="*/ 618 w 3258"/>
              <a:gd name="T81" fmla="*/ 1819 h 3258"/>
              <a:gd name="T82" fmla="*/ 334 w 3258"/>
              <a:gd name="T83" fmla="*/ 1981 h 3258"/>
              <a:gd name="T84" fmla="*/ 226 w 3258"/>
              <a:gd name="T85" fmla="*/ 2204 h 3258"/>
              <a:gd name="T86" fmla="*/ 294 w 3258"/>
              <a:gd name="T87" fmla="*/ 2501 h 3258"/>
              <a:gd name="T88" fmla="*/ 1327 w 3258"/>
              <a:gd name="T89" fmla="*/ 2006 h 3258"/>
              <a:gd name="T90" fmla="*/ 1323 w 3258"/>
              <a:gd name="T91" fmla="*/ 1255 h 3258"/>
              <a:gd name="T92" fmla="*/ 1520 w 3258"/>
              <a:gd name="T93" fmla="*/ 1066 h 3258"/>
              <a:gd name="T94" fmla="*/ 1439 w 3258"/>
              <a:gd name="T95" fmla="*/ 617 h 3258"/>
              <a:gd name="T96" fmla="*/ 1277 w 3258"/>
              <a:gd name="T97" fmla="*/ 333 h 3258"/>
              <a:gd name="T98" fmla="*/ 1054 w 3258"/>
              <a:gd name="T99" fmla="*/ 225 h 3258"/>
              <a:gd name="T100" fmla="*/ 757 w 3258"/>
              <a:gd name="T101" fmla="*/ 294 h 3258"/>
              <a:gd name="T102" fmla="*/ 1252 w 3258"/>
              <a:gd name="T103" fmla="*/ 1326 h 3258"/>
              <a:gd name="T104" fmla="*/ 1727 w 3258"/>
              <a:gd name="T105" fmla="*/ 1389 h 3258"/>
              <a:gd name="T106" fmla="*/ 1531 w 3258"/>
              <a:gd name="T107" fmla="*/ 1389 h 3258"/>
              <a:gd name="T108" fmla="*/ 1446 w 3258"/>
              <a:gd name="T109" fmla="*/ 1446 h 3258"/>
              <a:gd name="T110" fmla="*/ 1371 w 3258"/>
              <a:gd name="T111" fmla="*/ 1629 h 3258"/>
              <a:gd name="T112" fmla="*/ 1423 w 3258"/>
              <a:gd name="T113" fmla="*/ 1785 h 3258"/>
              <a:gd name="T114" fmla="*/ 1501 w 3258"/>
              <a:gd name="T115" fmla="*/ 1853 h 3258"/>
              <a:gd name="T116" fmla="*/ 1694 w 3258"/>
              <a:gd name="T117" fmla="*/ 1878 h 3258"/>
              <a:gd name="T118" fmla="*/ 1812 w 3258"/>
              <a:gd name="T119" fmla="*/ 1811 h 3258"/>
              <a:gd name="T120" fmla="*/ 1885 w 3258"/>
              <a:gd name="T121" fmla="*/ 1661 h 3258"/>
              <a:gd name="T122" fmla="*/ 1854 w 3258"/>
              <a:gd name="T123" fmla="*/ 1501 h 3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58" h="3258">
                <a:moveTo>
                  <a:pt x="2141" y="1748"/>
                </a:moveTo>
                <a:lnTo>
                  <a:pt x="3137" y="2743"/>
                </a:lnTo>
                <a:lnTo>
                  <a:pt x="3058" y="2822"/>
                </a:lnTo>
                <a:lnTo>
                  <a:pt x="2987" y="2890"/>
                </a:lnTo>
                <a:lnTo>
                  <a:pt x="2917" y="2952"/>
                </a:lnTo>
                <a:lnTo>
                  <a:pt x="2849" y="3008"/>
                </a:lnTo>
                <a:lnTo>
                  <a:pt x="2779" y="3059"/>
                </a:lnTo>
                <a:lnTo>
                  <a:pt x="2712" y="3103"/>
                </a:lnTo>
                <a:lnTo>
                  <a:pt x="2644" y="3142"/>
                </a:lnTo>
                <a:lnTo>
                  <a:pt x="2578" y="3175"/>
                </a:lnTo>
                <a:lnTo>
                  <a:pt x="2514" y="3203"/>
                </a:lnTo>
                <a:lnTo>
                  <a:pt x="2449" y="3226"/>
                </a:lnTo>
                <a:lnTo>
                  <a:pt x="2387" y="3242"/>
                </a:lnTo>
                <a:lnTo>
                  <a:pt x="2326" y="3252"/>
                </a:lnTo>
                <a:lnTo>
                  <a:pt x="2266" y="3258"/>
                </a:lnTo>
                <a:lnTo>
                  <a:pt x="2208" y="3258"/>
                </a:lnTo>
                <a:lnTo>
                  <a:pt x="2151" y="3252"/>
                </a:lnTo>
                <a:lnTo>
                  <a:pt x="2096" y="3241"/>
                </a:lnTo>
                <a:lnTo>
                  <a:pt x="2042" y="3225"/>
                </a:lnTo>
                <a:lnTo>
                  <a:pt x="1990" y="3202"/>
                </a:lnTo>
                <a:lnTo>
                  <a:pt x="1941" y="3176"/>
                </a:lnTo>
                <a:lnTo>
                  <a:pt x="1893" y="3145"/>
                </a:lnTo>
                <a:lnTo>
                  <a:pt x="1849" y="3108"/>
                </a:lnTo>
                <a:lnTo>
                  <a:pt x="1807" y="3067"/>
                </a:lnTo>
                <a:lnTo>
                  <a:pt x="1767" y="3019"/>
                </a:lnTo>
                <a:lnTo>
                  <a:pt x="1730" y="2968"/>
                </a:lnTo>
                <a:lnTo>
                  <a:pt x="1694" y="2911"/>
                </a:lnTo>
                <a:lnTo>
                  <a:pt x="1662" y="2850"/>
                </a:lnTo>
                <a:lnTo>
                  <a:pt x="1636" y="2788"/>
                </a:lnTo>
                <a:lnTo>
                  <a:pt x="1611" y="2723"/>
                </a:lnTo>
                <a:lnTo>
                  <a:pt x="1589" y="2652"/>
                </a:lnTo>
                <a:lnTo>
                  <a:pt x="1569" y="2578"/>
                </a:lnTo>
                <a:lnTo>
                  <a:pt x="1552" y="2500"/>
                </a:lnTo>
                <a:lnTo>
                  <a:pt x="1537" y="2416"/>
                </a:lnTo>
                <a:lnTo>
                  <a:pt x="1525" y="2329"/>
                </a:lnTo>
                <a:lnTo>
                  <a:pt x="1516" y="2237"/>
                </a:lnTo>
                <a:lnTo>
                  <a:pt x="1510" y="2141"/>
                </a:lnTo>
                <a:lnTo>
                  <a:pt x="514" y="3136"/>
                </a:lnTo>
                <a:lnTo>
                  <a:pt x="434" y="3057"/>
                </a:lnTo>
                <a:lnTo>
                  <a:pt x="367" y="2986"/>
                </a:lnTo>
                <a:lnTo>
                  <a:pt x="306" y="2917"/>
                </a:lnTo>
                <a:lnTo>
                  <a:pt x="249" y="2848"/>
                </a:lnTo>
                <a:lnTo>
                  <a:pt x="199" y="2779"/>
                </a:lnTo>
                <a:lnTo>
                  <a:pt x="154" y="2711"/>
                </a:lnTo>
                <a:lnTo>
                  <a:pt x="116" y="2644"/>
                </a:lnTo>
                <a:lnTo>
                  <a:pt x="83" y="2578"/>
                </a:lnTo>
                <a:lnTo>
                  <a:pt x="54" y="2513"/>
                </a:lnTo>
                <a:lnTo>
                  <a:pt x="32" y="2448"/>
                </a:lnTo>
                <a:lnTo>
                  <a:pt x="16" y="2387"/>
                </a:lnTo>
                <a:lnTo>
                  <a:pt x="5" y="2326"/>
                </a:lnTo>
                <a:lnTo>
                  <a:pt x="0" y="2265"/>
                </a:lnTo>
                <a:lnTo>
                  <a:pt x="0" y="2207"/>
                </a:lnTo>
                <a:lnTo>
                  <a:pt x="6" y="2151"/>
                </a:lnTo>
                <a:lnTo>
                  <a:pt x="17" y="2095"/>
                </a:lnTo>
                <a:lnTo>
                  <a:pt x="33" y="2041"/>
                </a:lnTo>
                <a:lnTo>
                  <a:pt x="54" y="1990"/>
                </a:lnTo>
                <a:lnTo>
                  <a:pt x="82" y="1941"/>
                </a:lnTo>
                <a:lnTo>
                  <a:pt x="113" y="1893"/>
                </a:lnTo>
                <a:lnTo>
                  <a:pt x="150" y="1849"/>
                </a:lnTo>
                <a:lnTo>
                  <a:pt x="191" y="1806"/>
                </a:lnTo>
                <a:lnTo>
                  <a:pt x="237" y="1767"/>
                </a:lnTo>
                <a:lnTo>
                  <a:pt x="290" y="1729"/>
                </a:lnTo>
                <a:lnTo>
                  <a:pt x="346" y="1694"/>
                </a:lnTo>
                <a:lnTo>
                  <a:pt x="408" y="1662"/>
                </a:lnTo>
                <a:lnTo>
                  <a:pt x="470" y="1635"/>
                </a:lnTo>
                <a:lnTo>
                  <a:pt x="535" y="1611"/>
                </a:lnTo>
                <a:lnTo>
                  <a:pt x="604" y="1589"/>
                </a:lnTo>
                <a:lnTo>
                  <a:pt x="679" y="1569"/>
                </a:lnTo>
                <a:lnTo>
                  <a:pt x="758" y="1551"/>
                </a:lnTo>
                <a:lnTo>
                  <a:pt x="841" y="1536"/>
                </a:lnTo>
                <a:lnTo>
                  <a:pt x="929" y="1525"/>
                </a:lnTo>
                <a:lnTo>
                  <a:pt x="1021" y="1516"/>
                </a:lnTo>
                <a:lnTo>
                  <a:pt x="1117" y="1509"/>
                </a:lnTo>
                <a:lnTo>
                  <a:pt x="121" y="514"/>
                </a:lnTo>
                <a:lnTo>
                  <a:pt x="201" y="434"/>
                </a:lnTo>
                <a:lnTo>
                  <a:pt x="271" y="367"/>
                </a:lnTo>
                <a:lnTo>
                  <a:pt x="341" y="305"/>
                </a:lnTo>
                <a:lnTo>
                  <a:pt x="410" y="249"/>
                </a:lnTo>
                <a:lnTo>
                  <a:pt x="479" y="198"/>
                </a:lnTo>
                <a:lnTo>
                  <a:pt x="546" y="154"/>
                </a:lnTo>
                <a:lnTo>
                  <a:pt x="613" y="115"/>
                </a:lnTo>
                <a:lnTo>
                  <a:pt x="680" y="82"/>
                </a:lnTo>
                <a:lnTo>
                  <a:pt x="745" y="54"/>
                </a:lnTo>
                <a:lnTo>
                  <a:pt x="809" y="32"/>
                </a:lnTo>
                <a:lnTo>
                  <a:pt x="871" y="16"/>
                </a:lnTo>
                <a:lnTo>
                  <a:pt x="932" y="5"/>
                </a:lnTo>
                <a:lnTo>
                  <a:pt x="992" y="0"/>
                </a:lnTo>
                <a:lnTo>
                  <a:pt x="1050" y="0"/>
                </a:lnTo>
                <a:lnTo>
                  <a:pt x="1107" y="5"/>
                </a:lnTo>
                <a:lnTo>
                  <a:pt x="1162" y="16"/>
                </a:lnTo>
                <a:lnTo>
                  <a:pt x="1216" y="32"/>
                </a:lnTo>
                <a:lnTo>
                  <a:pt x="1268" y="54"/>
                </a:lnTo>
                <a:lnTo>
                  <a:pt x="1317" y="81"/>
                </a:lnTo>
                <a:lnTo>
                  <a:pt x="1365" y="113"/>
                </a:lnTo>
                <a:lnTo>
                  <a:pt x="1409" y="149"/>
                </a:lnTo>
                <a:lnTo>
                  <a:pt x="1451" y="190"/>
                </a:lnTo>
                <a:lnTo>
                  <a:pt x="1491" y="237"/>
                </a:lnTo>
                <a:lnTo>
                  <a:pt x="1528" y="289"/>
                </a:lnTo>
                <a:lnTo>
                  <a:pt x="1564" y="346"/>
                </a:lnTo>
                <a:lnTo>
                  <a:pt x="1596" y="407"/>
                </a:lnTo>
                <a:lnTo>
                  <a:pt x="1623" y="469"/>
                </a:lnTo>
                <a:lnTo>
                  <a:pt x="1647" y="534"/>
                </a:lnTo>
                <a:lnTo>
                  <a:pt x="1669" y="604"/>
                </a:lnTo>
                <a:lnTo>
                  <a:pt x="1689" y="679"/>
                </a:lnTo>
                <a:lnTo>
                  <a:pt x="1706" y="757"/>
                </a:lnTo>
                <a:lnTo>
                  <a:pt x="1720" y="841"/>
                </a:lnTo>
                <a:lnTo>
                  <a:pt x="1733" y="928"/>
                </a:lnTo>
                <a:lnTo>
                  <a:pt x="1742" y="1020"/>
                </a:lnTo>
                <a:lnTo>
                  <a:pt x="1748" y="1116"/>
                </a:lnTo>
                <a:lnTo>
                  <a:pt x="2744" y="121"/>
                </a:lnTo>
                <a:lnTo>
                  <a:pt x="2823" y="200"/>
                </a:lnTo>
                <a:lnTo>
                  <a:pt x="2891" y="271"/>
                </a:lnTo>
                <a:lnTo>
                  <a:pt x="2952" y="340"/>
                </a:lnTo>
                <a:lnTo>
                  <a:pt x="3008" y="409"/>
                </a:lnTo>
                <a:lnTo>
                  <a:pt x="3059" y="478"/>
                </a:lnTo>
                <a:lnTo>
                  <a:pt x="3104" y="546"/>
                </a:lnTo>
                <a:lnTo>
                  <a:pt x="3142" y="613"/>
                </a:lnTo>
                <a:lnTo>
                  <a:pt x="3176" y="679"/>
                </a:lnTo>
                <a:lnTo>
                  <a:pt x="3204" y="744"/>
                </a:lnTo>
                <a:lnTo>
                  <a:pt x="3226" y="808"/>
                </a:lnTo>
                <a:lnTo>
                  <a:pt x="3242" y="871"/>
                </a:lnTo>
                <a:lnTo>
                  <a:pt x="3253" y="931"/>
                </a:lnTo>
                <a:lnTo>
                  <a:pt x="3258" y="991"/>
                </a:lnTo>
                <a:lnTo>
                  <a:pt x="3258" y="1050"/>
                </a:lnTo>
                <a:lnTo>
                  <a:pt x="3253" y="1106"/>
                </a:lnTo>
                <a:lnTo>
                  <a:pt x="3242" y="1161"/>
                </a:lnTo>
                <a:lnTo>
                  <a:pt x="3225" y="1216"/>
                </a:lnTo>
                <a:lnTo>
                  <a:pt x="3204" y="1268"/>
                </a:lnTo>
                <a:lnTo>
                  <a:pt x="3176" y="1317"/>
                </a:lnTo>
                <a:lnTo>
                  <a:pt x="3145" y="1363"/>
                </a:lnTo>
                <a:lnTo>
                  <a:pt x="3109" y="1409"/>
                </a:lnTo>
                <a:lnTo>
                  <a:pt x="3067" y="1451"/>
                </a:lnTo>
                <a:lnTo>
                  <a:pt x="3021" y="1490"/>
                </a:lnTo>
                <a:lnTo>
                  <a:pt x="2968" y="1528"/>
                </a:lnTo>
                <a:lnTo>
                  <a:pt x="2912" y="1563"/>
                </a:lnTo>
                <a:lnTo>
                  <a:pt x="2850" y="1595"/>
                </a:lnTo>
                <a:lnTo>
                  <a:pt x="2788" y="1622"/>
                </a:lnTo>
                <a:lnTo>
                  <a:pt x="2723" y="1647"/>
                </a:lnTo>
                <a:lnTo>
                  <a:pt x="2654" y="1669"/>
                </a:lnTo>
                <a:lnTo>
                  <a:pt x="2579" y="1688"/>
                </a:lnTo>
                <a:lnTo>
                  <a:pt x="2500" y="1705"/>
                </a:lnTo>
                <a:lnTo>
                  <a:pt x="2417" y="1720"/>
                </a:lnTo>
                <a:lnTo>
                  <a:pt x="2330" y="1732"/>
                </a:lnTo>
                <a:lnTo>
                  <a:pt x="2237" y="1742"/>
                </a:lnTo>
                <a:lnTo>
                  <a:pt x="2141" y="1748"/>
                </a:lnTo>
                <a:close/>
                <a:moveTo>
                  <a:pt x="1971" y="1287"/>
                </a:moveTo>
                <a:lnTo>
                  <a:pt x="1971" y="1287"/>
                </a:lnTo>
                <a:lnTo>
                  <a:pt x="2003" y="1322"/>
                </a:lnTo>
                <a:lnTo>
                  <a:pt x="2030" y="1359"/>
                </a:lnTo>
                <a:lnTo>
                  <a:pt x="2054" y="1399"/>
                </a:lnTo>
                <a:lnTo>
                  <a:pt x="2074" y="1440"/>
                </a:lnTo>
                <a:lnTo>
                  <a:pt x="2089" y="1482"/>
                </a:lnTo>
                <a:lnTo>
                  <a:pt x="2102" y="1525"/>
                </a:lnTo>
                <a:lnTo>
                  <a:pt x="2192" y="1520"/>
                </a:lnTo>
                <a:lnTo>
                  <a:pt x="2277" y="1512"/>
                </a:lnTo>
                <a:lnTo>
                  <a:pt x="2359" y="1502"/>
                </a:lnTo>
                <a:lnTo>
                  <a:pt x="2436" y="1490"/>
                </a:lnTo>
                <a:lnTo>
                  <a:pt x="2509" y="1475"/>
                </a:lnTo>
                <a:lnTo>
                  <a:pt x="2576" y="1458"/>
                </a:lnTo>
                <a:lnTo>
                  <a:pt x="2639" y="1439"/>
                </a:lnTo>
                <a:lnTo>
                  <a:pt x="2699" y="1417"/>
                </a:lnTo>
                <a:lnTo>
                  <a:pt x="2753" y="1393"/>
                </a:lnTo>
                <a:lnTo>
                  <a:pt x="2803" y="1366"/>
                </a:lnTo>
                <a:lnTo>
                  <a:pt x="2849" y="1338"/>
                </a:lnTo>
                <a:lnTo>
                  <a:pt x="2889" y="1308"/>
                </a:lnTo>
                <a:lnTo>
                  <a:pt x="2924" y="1277"/>
                </a:lnTo>
                <a:lnTo>
                  <a:pt x="2954" y="1243"/>
                </a:lnTo>
                <a:lnTo>
                  <a:pt x="2980" y="1208"/>
                </a:lnTo>
                <a:lnTo>
                  <a:pt x="3000" y="1171"/>
                </a:lnTo>
                <a:lnTo>
                  <a:pt x="3015" y="1133"/>
                </a:lnTo>
                <a:lnTo>
                  <a:pt x="3026" y="1094"/>
                </a:lnTo>
                <a:lnTo>
                  <a:pt x="3032" y="1053"/>
                </a:lnTo>
                <a:lnTo>
                  <a:pt x="3034" y="1011"/>
                </a:lnTo>
                <a:lnTo>
                  <a:pt x="3031" y="966"/>
                </a:lnTo>
                <a:lnTo>
                  <a:pt x="3023" y="920"/>
                </a:lnTo>
                <a:lnTo>
                  <a:pt x="3010" y="873"/>
                </a:lnTo>
                <a:lnTo>
                  <a:pt x="2990" y="816"/>
                </a:lnTo>
                <a:lnTo>
                  <a:pt x="2964" y="756"/>
                </a:lnTo>
                <a:lnTo>
                  <a:pt x="2932" y="696"/>
                </a:lnTo>
                <a:lnTo>
                  <a:pt x="2894" y="634"/>
                </a:lnTo>
                <a:lnTo>
                  <a:pt x="2849" y="571"/>
                </a:lnTo>
                <a:lnTo>
                  <a:pt x="2798" y="506"/>
                </a:lnTo>
                <a:lnTo>
                  <a:pt x="2742" y="440"/>
                </a:lnTo>
                <a:lnTo>
                  <a:pt x="1932" y="1251"/>
                </a:lnTo>
                <a:lnTo>
                  <a:pt x="1952" y="1268"/>
                </a:lnTo>
                <a:lnTo>
                  <a:pt x="1971" y="1287"/>
                </a:lnTo>
                <a:close/>
                <a:moveTo>
                  <a:pt x="2006" y="1931"/>
                </a:moveTo>
                <a:lnTo>
                  <a:pt x="1989" y="1951"/>
                </a:lnTo>
                <a:lnTo>
                  <a:pt x="1971" y="1970"/>
                </a:lnTo>
                <a:lnTo>
                  <a:pt x="1971" y="1970"/>
                </a:lnTo>
                <a:lnTo>
                  <a:pt x="1970" y="1971"/>
                </a:lnTo>
                <a:lnTo>
                  <a:pt x="1936" y="2002"/>
                </a:lnTo>
                <a:lnTo>
                  <a:pt x="1897" y="2030"/>
                </a:lnTo>
                <a:lnTo>
                  <a:pt x="1858" y="2054"/>
                </a:lnTo>
                <a:lnTo>
                  <a:pt x="1818" y="2073"/>
                </a:lnTo>
                <a:lnTo>
                  <a:pt x="1776" y="2089"/>
                </a:lnTo>
                <a:lnTo>
                  <a:pt x="1733" y="2100"/>
                </a:lnTo>
                <a:lnTo>
                  <a:pt x="1738" y="2191"/>
                </a:lnTo>
                <a:lnTo>
                  <a:pt x="1745" y="2277"/>
                </a:lnTo>
                <a:lnTo>
                  <a:pt x="1755" y="2359"/>
                </a:lnTo>
                <a:lnTo>
                  <a:pt x="1768" y="2435"/>
                </a:lnTo>
                <a:lnTo>
                  <a:pt x="1783" y="2508"/>
                </a:lnTo>
                <a:lnTo>
                  <a:pt x="1800" y="2576"/>
                </a:lnTo>
                <a:lnTo>
                  <a:pt x="1819" y="2639"/>
                </a:lnTo>
                <a:lnTo>
                  <a:pt x="1841" y="2698"/>
                </a:lnTo>
                <a:lnTo>
                  <a:pt x="1864" y="2753"/>
                </a:lnTo>
                <a:lnTo>
                  <a:pt x="1890" y="2803"/>
                </a:lnTo>
                <a:lnTo>
                  <a:pt x="1919" y="2849"/>
                </a:lnTo>
                <a:lnTo>
                  <a:pt x="1949" y="2889"/>
                </a:lnTo>
                <a:lnTo>
                  <a:pt x="1981" y="2924"/>
                </a:lnTo>
                <a:lnTo>
                  <a:pt x="2014" y="2954"/>
                </a:lnTo>
                <a:lnTo>
                  <a:pt x="2049" y="2979"/>
                </a:lnTo>
                <a:lnTo>
                  <a:pt x="2086" y="2999"/>
                </a:lnTo>
                <a:lnTo>
                  <a:pt x="2124" y="3014"/>
                </a:lnTo>
                <a:lnTo>
                  <a:pt x="2163" y="3025"/>
                </a:lnTo>
                <a:lnTo>
                  <a:pt x="2204" y="3032"/>
                </a:lnTo>
                <a:lnTo>
                  <a:pt x="2247" y="3033"/>
                </a:lnTo>
                <a:lnTo>
                  <a:pt x="2292" y="3030"/>
                </a:lnTo>
                <a:lnTo>
                  <a:pt x="2338" y="3022"/>
                </a:lnTo>
                <a:lnTo>
                  <a:pt x="2385" y="3009"/>
                </a:lnTo>
                <a:lnTo>
                  <a:pt x="2442" y="2989"/>
                </a:lnTo>
                <a:lnTo>
                  <a:pt x="2502" y="2963"/>
                </a:lnTo>
                <a:lnTo>
                  <a:pt x="2562" y="2931"/>
                </a:lnTo>
                <a:lnTo>
                  <a:pt x="2623" y="2893"/>
                </a:lnTo>
                <a:lnTo>
                  <a:pt x="2687" y="2849"/>
                </a:lnTo>
                <a:lnTo>
                  <a:pt x="2751" y="2798"/>
                </a:lnTo>
                <a:lnTo>
                  <a:pt x="2816" y="2741"/>
                </a:lnTo>
                <a:lnTo>
                  <a:pt x="2006" y="1931"/>
                </a:lnTo>
                <a:close/>
                <a:moveTo>
                  <a:pt x="1327" y="2006"/>
                </a:moveTo>
                <a:lnTo>
                  <a:pt x="1307" y="1989"/>
                </a:lnTo>
                <a:lnTo>
                  <a:pt x="1288" y="1971"/>
                </a:lnTo>
                <a:lnTo>
                  <a:pt x="1287" y="1970"/>
                </a:lnTo>
                <a:lnTo>
                  <a:pt x="1287" y="1970"/>
                </a:lnTo>
                <a:lnTo>
                  <a:pt x="1255" y="1935"/>
                </a:lnTo>
                <a:lnTo>
                  <a:pt x="1228" y="1897"/>
                </a:lnTo>
                <a:lnTo>
                  <a:pt x="1204" y="1858"/>
                </a:lnTo>
                <a:lnTo>
                  <a:pt x="1185" y="1817"/>
                </a:lnTo>
                <a:lnTo>
                  <a:pt x="1168" y="1776"/>
                </a:lnTo>
                <a:lnTo>
                  <a:pt x="1157" y="1732"/>
                </a:lnTo>
                <a:lnTo>
                  <a:pt x="1067" y="1736"/>
                </a:lnTo>
                <a:lnTo>
                  <a:pt x="980" y="1745"/>
                </a:lnTo>
                <a:lnTo>
                  <a:pt x="899" y="1755"/>
                </a:lnTo>
                <a:lnTo>
                  <a:pt x="823" y="1767"/>
                </a:lnTo>
                <a:lnTo>
                  <a:pt x="750" y="1782"/>
                </a:lnTo>
                <a:lnTo>
                  <a:pt x="682" y="1799"/>
                </a:lnTo>
                <a:lnTo>
                  <a:pt x="618" y="1819"/>
                </a:lnTo>
                <a:lnTo>
                  <a:pt x="559" y="1840"/>
                </a:lnTo>
                <a:lnTo>
                  <a:pt x="505" y="1864"/>
                </a:lnTo>
                <a:lnTo>
                  <a:pt x="455" y="1890"/>
                </a:lnTo>
                <a:lnTo>
                  <a:pt x="409" y="1918"/>
                </a:lnTo>
                <a:lnTo>
                  <a:pt x="369" y="1949"/>
                </a:lnTo>
                <a:lnTo>
                  <a:pt x="334" y="1981"/>
                </a:lnTo>
                <a:lnTo>
                  <a:pt x="304" y="2014"/>
                </a:lnTo>
                <a:lnTo>
                  <a:pt x="279" y="2049"/>
                </a:lnTo>
                <a:lnTo>
                  <a:pt x="258" y="2086"/>
                </a:lnTo>
                <a:lnTo>
                  <a:pt x="242" y="2124"/>
                </a:lnTo>
                <a:lnTo>
                  <a:pt x="232" y="2163"/>
                </a:lnTo>
                <a:lnTo>
                  <a:pt x="226" y="2204"/>
                </a:lnTo>
                <a:lnTo>
                  <a:pt x="224" y="2246"/>
                </a:lnTo>
                <a:lnTo>
                  <a:pt x="227" y="2292"/>
                </a:lnTo>
                <a:lnTo>
                  <a:pt x="235" y="2337"/>
                </a:lnTo>
                <a:lnTo>
                  <a:pt x="247" y="2385"/>
                </a:lnTo>
                <a:lnTo>
                  <a:pt x="268" y="2442"/>
                </a:lnTo>
                <a:lnTo>
                  <a:pt x="294" y="2501"/>
                </a:lnTo>
                <a:lnTo>
                  <a:pt x="326" y="2561"/>
                </a:lnTo>
                <a:lnTo>
                  <a:pt x="364" y="2623"/>
                </a:lnTo>
                <a:lnTo>
                  <a:pt x="409" y="2687"/>
                </a:lnTo>
                <a:lnTo>
                  <a:pt x="460" y="2751"/>
                </a:lnTo>
                <a:lnTo>
                  <a:pt x="516" y="2816"/>
                </a:lnTo>
                <a:lnTo>
                  <a:pt x="1327" y="2006"/>
                </a:lnTo>
                <a:close/>
                <a:moveTo>
                  <a:pt x="1252" y="1326"/>
                </a:moveTo>
                <a:lnTo>
                  <a:pt x="1269" y="1306"/>
                </a:lnTo>
                <a:lnTo>
                  <a:pt x="1287" y="1287"/>
                </a:lnTo>
                <a:lnTo>
                  <a:pt x="1287" y="1287"/>
                </a:lnTo>
                <a:lnTo>
                  <a:pt x="1288" y="1287"/>
                </a:lnTo>
                <a:lnTo>
                  <a:pt x="1323" y="1255"/>
                </a:lnTo>
                <a:lnTo>
                  <a:pt x="1361" y="1227"/>
                </a:lnTo>
                <a:lnTo>
                  <a:pt x="1400" y="1204"/>
                </a:lnTo>
                <a:lnTo>
                  <a:pt x="1440" y="1183"/>
                </a:lnTo>
                <a:lnTo>
                  <a:pt x="1482" y="1168"/>
                </a:lnTo>
                <a:lnTo>
                  <a:pt x="1525" y="1156"/>
                </a:lnTo>
                <a:lnTo>
                  <a:pt x="1520" y="1066"/>
                </a:lnTo>
                <a:lnTo>
                  <a:pt x="1513" y="980"/>
                </a:lnTo>
                <a:lnTo>
                  <a:pt x="1503" y="899"/>
                </a:lnTo>
                <a:lnTo>
                  <a:pt x="1490" y="822"/>
                </a:lnTo>
                <a:lnTo>
                  <a:pt x="1476" y="749"/>
                </a:lnTo>
                <a:lnTo>
                  <a:pt x="1458" y="681"/>
                </a:lnTo>
                <a:lnTo>
                  <a:pt x="1439" y="617"/>
                </a:lnTo>
                <a:lnTo>
                  <a:pt x="1417" y="559"/>
                </a:lnTo>
                <a:lnTo>
                  <a:pt x="1394" y="505"/>
                </a:lnTo>
                <a:lnTo>
                  <a:pt x="1368" y="455"/>
                </a:lnTo>
                <a:lnTo>
                  <a:pt x="1339" y="409"/>
                </a:lnTo>
                <a:lnTo>
                  <a:pt x="1309" y="369"/>
                </a:lnTo>
                <a:lnTo>
                  <a:pt x="1277" y="333"/>
                </a:lnTo>
                <a:lnTo>
                  <a:pt x="1244" y="303"/>
                </a:lnTo>
                <a:lnTo>
                  <a:pt x="1209" y="278"/>
                </a:lnTo>
                <a:lnTo>
                  <a:pt x="1171" y="257"/>
                </a:lnTo>
                <a:lnTo>
                  <a:pt x="1134" y="242"/>
                </a:lnTo>
                <a:lnTo>
                  <a:pt x="1095" y="231"/>
                </a:lnTo>
                <a:lnTo>
                  <a:pt x="1054" y="225"/>
                </a:lnTo>
                <a:lnTo>
                  <a:pt x="1011" y="224"/>
                </a:lnTo>
                <a:lnTo>
                  <a:pt x="966" y="227"/>
                </a:lnTo>
                <a:lnTo>
                  <a:pt x="920" y="235"/>
                </a:lnTo>
                <a:lnTo>
                  <a:pt x="873" y="247"/>
                </a:lnTo>
                <a:lnTo>
                  <a:pt x="816" y="268"/>
                </a:lnTo>
                <a:lnTo>
                  <a:pt x="757" y="294"/>
                </a:lnTo>
                <a:lnTo>
                  <a:pt x="696" y="326"/>
                </a:lnTo>
                <a:lnTo>
                  <a:pt x="635" y="364"/>
                </a:lnTo>
                <a:lnTo>
                  <a:pt x="571" y="408"/>
                </a:lnTo>
                <a:lnTo>
                  <a:pt x="507" y="460"/>
                </a:lnTo>
                <a:lnTo>
                  <a:pt x="442" y="516"/>
                </a:lnTo>
                <a:lnTo>
                  <a:pt x="1252" y="1326"/>
                </a:lnTo>
                <a:close/>
                <a:moveTo>
                  <a:pt x="1812" y="1446"/>
                </a:moveTo>
                <a:lnTo>
                  <a:pt x="1812" y="1446"/>
                </a:lnTo>
                <a:lnTo>
                  <a:pt x="1812" y="1446"/>
                </a:lnTo>
                <a:lnTo>
                  <a:pt x="1785" y="1423"/>
                </a:lnTo>
                <a:lnTo>
                  <a:pt x="1757" y="1404"/>
                </a:lnTo>
                <a:lnTo>
                  <a:pt x="1727" y="1389"/>
                </a:lnTo>
                <a:lnTo>
                  <a:pt x="1694" y="1379"/>
                </a:lnTo>
                <a:lnTo>
                  <a:pt x="1662" y="1373"/>
                </a:lnTo>
                <a:lnTo>
                  <a:pt x="1629" y="1371"/>
                </a:lnTo>
                <a:lnTo>
                  <a:pt x="1596" y="1373"/>
                </a:lnTo>
                <a:lnTo>
                  <a:pt x="1564" y="1379"/>
                </a:lnTo>
                <a:lnTo>
                  <a:pt x="1531" y="1389"/>
                </a:lnTo>
                <a:lnTo>
                  <a:pt x="1501" y="1404"/>
                </a:lnTo>
                <a:lnTo>
                  <a:pt x="1473" y="1423"/>
                </a:lnTo>
                <a:lnTo>
                  <a:pt x="1446" y="1446"/>
                </a:lnTo>
                <a:lnTo>
                  <a:pt x="1446" y="1446"/>
                </a:lnTo>
                <a:lnTo>
                  <a:pt x="1446" y="1446"/>
                </a:lnTo>
                <a:lnTo>
                  <a:pt x="1446" y="1446"/>
                </a:lnTo>
                <a:lnTo>
                  <a:pt x="1423" y="1472"/>
                </a:lnTo>
                <a:lnTo>
                  <a:pt x="1404" y="1501"/>
                </a:lnTo>
                <a:lnTo>
                  <a:pt x="1390" y="1531"/>
                </a:lnTo>
                <a:lnTo>
                  <a:pt x="1379" y="1563"/>
                </a:lnTo>
                <a:lnTo>
                  <a:pt x="1373" y="1596"/>
                </a:lnTo>
                <a:lnTo>
                  <a:pt x="1371" y="1629"/>
                </a:lnTo>
                <a:lnTo>
                  <a:pt x="1371" y="1629"/>
                </a:lnTo>
                <a:lnTo>
                  <a:pt x="1373" y="1661"/>
                </a:lnTo>
                <a:lnTo>
                  <a:pt x="1379" y="1694"/>
                </a:lnTo>
                <a:lnTo>
                  <a:pt x="1390" y="1725"/>
                </a:lnTo>
                <a:lnTo>
                  <a:pt x="1404" y="1757"/>
                </a:lnTo>
                <a:lnTo>
                  <a:pt x="1423" y="1785"/>
                </a:lnTo>
                <a:lnTo>
                  <a:pt x="1446" y="1811"/>
                </a:lnTo>
                <a:lnTo>
                  <a:pt x="1446" y="1811"/>
                </a:lnTo>
                <a:lnTo>
                  <a:pt x="1446" y="1811"/>
                </a:lnTo>
                <a:lnTo>
                  <a:pt x="1446" y="1812"/>
                </a:lnTo>
                <a:lnTo>
                  <a:pt x="1473" y="1835"/>
                </a:lnTo>
                <a:lnTo>
                  <a:pt x="1501" y="1853"/>
                </a:lnTo>
                <a:lnTo>
                  <a:pt x="1531" y="1868"/>
                </a:lnTo>
                <a:lnTo>
                  <a:pt x="1564" y="1878"/>
                </a:lnTo>
                <a:lnTo>
                  <a:pt x="1596" y="1884"/>
                </a:lnTo>
                <a:lnTo>
                  <a:pt x="1629" y="1887"/>
                </a:lnTo>
                <a:lnTo>
                  <a:pt x="1662" y="1884"/>
                </a:lnTo>
                <a:lnTo>
                  <a:pt x="1694" y="1878"/>
                </a:lnTo>
                <a:lnTo>
                  <a:pt x="1727" y="1868"/>
                </a:lnTo>
                <a:lnTo>
                  <a:pt x="1757" y="1853"/>
                </a:lnTo>
                <a:lnTo>
                  <a:pt x="1786" y="1835"/>
                </a:lnTo>
                <a:lnTo>
                  <a:pt x="1812" y="1812"/>
                </a:lnTo>
                <a:lnTo>
                  <a:pt x="1812" y="1811"/>
                </a:lnTo>
                <a:lnTo>
                  <a:pt x="1812" y="1811"/>
                </a:lnTo>
                <a:lnTo>
                  <a:pt x="1812" y="1811"/>
                </a:lnTo>
                <a:lnTo>
                  <a:pt x="1835" y="1785"/>
                </a:lnTo>
                <a:lnTo>
                  <a:pt x="1854" y="1756"/>
                </a:lnTo>
                <a:lnTo>
                  <a:pt x="1869" y="1725"/>
                </a:lnTo>
                <a:lnTo>
                  <a:pt x="1879" y="1694"/>
                </a:lnTo>
                <a:lnTo>
                  <a:pt x="1885" y="1661"/>
                </a:lnTo>
                <a:lnTo>
                  <a:pt x="1887" y="1629"/>
                </a:lnTo>
                <a:lnTo>
                  <a:pt x="1887" y="1629"/>
                </a:lnTo>
                <a:lnTo>
                  <a:pt x="1885" y="1596"/>
                </a:lnTo>
                <a:lnTo>
                  <a:pt x="1879" y="1563"/>
                </a:lnTo>
                <a:lnTo>
                  <a:pt x="1868" y="1531"/>
                </a:lnTo>
                <a:lnTo>
                  <a:pt x="1854" y="1501"/>
                </a:lnTo>
                <a:lnTo>
                  <a:pt x="1835" y="1472"/>
                </a:lnTo>
                <a:lnTo>
                  <a:pt x="1812" y="1446"/>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ru-RU" sz="2400">
              <a:solidFill>
                <a:srgbClr val="101E29"/>
              </a:solidFill>
            </a:endParaRPr>
          </a:p>
        </p:txBody>
      </p:sp>
      <p:sp>
        <p:nvSpPr>
          <p:cNvPr id="12" name="Freeform 77"/>
          <p:cNvSpPr>
            <a:spLocks noEditPoints="1"/>
          </p:cNvSpPr>
          <p:nvPr/>
        </p:nvSpPr>
        <p:spPr bwMode="auto">
          <a:xfrm>
            <a:off x="7248129" y="2113944"/>
            <a:ext cx="663383" cy="738993"/>
          </a:xfrm>
          <a:custGeom>
            <a:avLst/>
            <a:gdLst>
              <a:gd name="T0" fmla="*/ 698 w 3261"/>
              <a:gd name="T1" fmla="*/ 0 h 3626"/>
              <a:gd name="T2" fmla="*/ 2475 w 3261"/>
              <a:gd name="T3" fmla="*/ 385 h 3626"/>
              <a:gd name="T4" fmla="*/ 3028 w 3261"/>
              <a:gd name="T5" fmla="*/ 2441 h 3626"/>
              <a:gd name="T6" fmla="*/ 3261 w 3261"/>
              <a:gd name="T7" fmla="*/ 2611 h 3626"/>
              <a:gd name="T8" fmla="*/ 1622 w 3261"/>
              <a:gd name="T9" fmla="*/ 3088 h 3626"/>
              <a:gd name="T10" fmla="*/ 1649 w 3261"/>
              <a:gd name="T11" fmla="*/ 3165 h 3626"/>
              <a:gd name="T12" fmla="*/ 1658 w 3261"/>
              <a:gd name="T13" fmla="*/ 3249 h 3626"/>
              <a:gd name="T14" fmla="*/ 1645 w 3261"/>
              <a:gd name="T15" fmla="*/ 3349 h 3626"/>
              <a:gd name="T16" fmla="*/ 1606 w 3261"/>
              <a:gd name="T17" fmla="*/ 3438 h 3626"/>
              <a:gd name="T18" fmla="*/ 1548 w 3261"/>
              <a:gd name="T19" fmla="*/ 3515 h 3626"/>
              <a:gd name="T20" fmla="*/ 1511 w 3261"/>
              <a:gd name="T21" fmla="*/ 3547 h 3626"/>
              <a:gd name="T22" fmla="*/ 1426 w 3261"/>
              <a:gd name="T23" fmla="*/ 3595 h 3626"/>
              <a:gd name="T24" fmla="*/ 1331 w 3261"/>
              <a:gd name="T25" fmla="*/ 3622 h 3626"/>
              <a:gd name="T26" fmla="*/ 1228 w 3261"/>
              <a:gd name="T27" fmla="*/ 3622 h 3626"/>
              <a:gd name="T28" fmla="*/ 1133 w 3261"/>
              <a:gd name="T29" fmla="*/ 3595 h 3626"/>
              <a:gd name="T30" fmla="*/ 1050 w 3261"/>
              <a:gd name="T31" fmla="*/ 3547 h 3626"/>
              <a:gd name="T32" fmla="*/ 1013 w 3261"/>
              <a:gd name="T33" fmla="*/ 3515 h 3626"/>
              <a:gd name="T34" fmla="*/ 954 w 3261"/>
              <a:gd name="T35" fmla="*/ 3438 h 3626"/>
              <a:gd name="T36" fmla="*/ 916 w 3261"/>
              <a:gd name="T37" fmla="*/ 3349 h 3626"/>
              <a:gd name="T38" fmla="*/ 902 w 3261"/>
              <a:gd name="T39" fmla="*/ 3249 h 3626"/>
              <a:gd name="T40" fmla="*/ 916 w 3261"/>
              <a:gd name="T41" fmla="*/ 3150 h 3626"/>
              <a:gd name="T42" fmla="*/ 954 w 3261"/>
              <a:gd name="T43" fmla="*/ 3060 h 3626"/>
              <a:gd name="T44" fmla="*/ 1013 w 3261"/>
              <a:gd name="T45" fmla="*/ 2983 h 3626"/>
              <a:gd name="T46" fmla="*/ 1044 w 3261"/>
              <a:gd name="T47" fmla="*/ 2955 h 3626"/>
              <a:gd name="T48" fmla="*/ 1115 w 3261"/>
              <a:gd name="T49" fmla="*/ 2910 h 3626"/>
              <a:gd name="T50" fmla="*/ 1196 w 3261"/>
              <a:gd name="T51" fmla="*/ 2882 h 3626"/>
              <a:gd name="T52" fmla="*/ 539 w 3261"/>
              <a:gd name="T53" fmla="*/ 274 h 3626"/>
              <a:gd name="T54" fmla="*/ 0 w 3261"/>
              <a:gd name="T55" fmla="*/ 187 h 3626"/>
              <a:gd name="T56" fmla="*/ 2259 w 3261"/>
              <a:gd name="T57" fmla="*/ 1975 h 3626"/>
              <a:gd name="T58" fmla="*/ 1733 w 3261"/>
              <a:gd name="T59" fmla="*/ 2346 h 3626"/>
              <a:gd name="T60" fmla="*/ 1380 w 3261"/>
              <a:gd name="T61" fmla="*/ 1114 h 3626"/>
              <a:gd name="T62" fmla="*/ 2021 w 3261"/>
              <a:gd name="T63" fmla="*/ 1175 h 3626"/>
              <a:gd name="T64" fmla="*/ 1380 w 3261"/>
              <a:gd name="T65" fmla="*/ 1114 h 3626"/>
              <a:gd name="T66" fmla="*/ 1190 w 3261"/>
              <a:gd name="T67" fmla="*/ 1830 h 3626"/>
              <a:gd name="T68" fmla="*/ 2316 w 3261"/>
              <a:gd name="T69" fmla="*/ 660 h 3626"/>
              <a:gd name="T70" fmla="*/ 1249 w 3261"/>
              <a:gd name="T71" fmla="*/ 2046 h 3626"/>
              <a:gd name="T72" fmla="*/ 2811 w 3261"/>
              <a:gd name="T73" fmla="*/ 2499 h 3626"/>
              <a:gd name="T74" fmla="*/ 2111 w 3261"/>
              <a:gd name="T75" fmla="*/ 1816 h 3626"/>
              <a:gd name="T76" fmla="*/ 1388 w 3261"/>
              <a:gd name="T77" fmla="*/ 3141 h 3626"/>
              <a:gd name="T78" fmla="*/ 1340 w 3261"/>
              <a:gd name="T79" fmla="*/ 3108 h 3626"/>
              <a:gd name="T80" fmla="*/ 1280 w 3261"/>
              <a:gd name="T81" fmla="*/ 3097 h 3626"/>
              <a:gd name="T82" fmla="*/ 1221 w 3261"/>
              <a:gd name="T83" fmla="*/ 3108 h 3626"/>
              <a:gd name="T84" fmla="*/ 1172 w 3261"/>
              <a:gd name="T85" fmla="*/ 3141 h 3626"/>
              <a:gd name="T86" fmla="*/ 1153 w 3261"/>
              <a:gd name="T87" fmla="*/ 3163 h 3626"/>
              <a:gd name="T88" fmla="*/ 1129 w 3261"/>
              <a:gd name="T89" fmla="*/ 3218 h 3626"/>
              <a:gd name="T90" fmla="*/ 1131 w 3261"/>
              <a:gd name="T91" fmla="*/ 3279 h 3626"/>
              <a:gd name="T92" fmla="*/ 1153 w 3261"/>
              <a:gd name="T93" fmla="*/ 3334 h 3626"/>
              <a:gd name="T94" fmla="*/ 1171 w 3261"/>
              <a:gd name="T95" fmla="*/ 3357 h 3626"/>
              <a:gd name="T96" fmla="*/ 1221 w 3261"/>
              <a:gd name="T97" fmla="*/ 3389 h 3626"/>
              <a:gd name="T98" fmla="*/ 1280 w 3261"/>
              <a:gd name="T99" fmla="*/ 3402 h 3626"/>
              <a:gd name="T100" fmla="*/ 1340 w 3261"/>
              <a:gd name="T101" fmla="*/ 3389 h 3626"/>
              <a:gd name="T102" fmla="*/ 1388 w 3261"/>
              <a:gd name="T103" fmla="*/ 3357 h 3626"/>
              <a:gd name="T104" fmla="*/ 1421 w 3261"/>
              <a:gd name="T105" fmla="*/ 3309 h 3626"/>
              <a:gd name="T106" fmla="*/ 1433 w 3261"/>
              <a:gd name="T107" fmla="*/ 3249 h 3626"/>
              <a:gd name="T108" fmla="*/ 1421 w 3261"/>
              <a:gd name="T109" fmla="*/ 3190 h 3626"/>
              <a:gd name="T110" fmla="*/ 1389 w 3261"/>
              <a:gd name="T111" fmla="*/ 3141 h 3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61" h="3626">
                <a:moveTo>
                  <a:pt x="0" y="187"/>
                </a:moveTo>
                <a:lnTo>
                  <a:pt x="698" y="0"/>
                </a:lnTo>
                <a:lnTo>
                  <a:pt x="914" y="802"/>
                </a:lnTo>
                <a:lnTo>
                  <a:pt x="2475" y="385"/>
                </a:lnTo>
                <a:lnTo>
                  <a:pt x="2751" y="1414"/>
                </a:lnTo>
                <a:lnTo>
                  <a:pt x="3028" y="2441"/>
                </a:lnTo>
                <a:lnTo>
                  <a:pt x="3202" y="2395"/>
                </a:lnTo>
                <a:lnTo>
                  <a:pt x="3261" y="2611"/>
                </a:lnTo>
                <a:lnTo>
                  <a:pt x="1603" y="3053"/>
                </a:lnTo>
                <a:lnTo>
                  <a:pt x="1622" y="3088"/>
                </a:lnTo>
                <a:lnTo>
                  <a:pt x="1638" y="3126"/>
                </a:lnTo>
                <a:lnTo>
                  <a:pt x="1649" y="3165"/>
                </a:lnTo>
                <a:lnTo>
                  <a:pt x="1656" y="3207"/>
                </a:lnTo>
                <a:lnTo>
                  <a:pt x="1658" y="3249"/>
                </a:lnTo>
                <a:lnTo>
                  <a:pt x="1655" y="3300"/>
                </a:lnTo>
                <a:lnTo>
                  <a:pt x="1645" y="3349"/>
                </a:lnTo>
                <a:lnTo>
                  <a:pt x="1629" y="3395"/>
                </a:lnTo>
                <a:lnTo>
                  <a:pt x="1606" y="3438"/>
                </a:lnTo>
                <a:lnTo>
                  <a:pt x="1579" y="3479"/>
                </a:lnTo>
                <a:lnTo>
                  <a:pt x="1548" y="3515"/>
                </a:lnTo>
                <a:lnTo>
                  <a:pt x="1547" y="3515"/>
                </a:lnTo>
                <a:lnTo>
                  <a:pt x="1511" y="3547"/>
                </a:lnTo>
                <a:lnTo>
                  <a:pt x="1470" y="3574"/>
                </a:lnTo>
                <a:lnTo>
                  <a:pt x="1426" y="3595"/>
                </a:lnTo>
                <a:lnTo>
                  <a:pt x="1380" y="3612"/>
                </a:lnTo>
                <a:lnTo>
                  <a:pt x="1331" y="3622"/>
                </a:lnTo>
                <a:lnTo>
                  <a:pt x="1280" y="3626"/>
                </a:lnTo>
                <a:lnTo>
                  <a:pt x="1228" y="3622"/>
                </a:lnTo>
                <a:lnTo>
                  <a:pt x="1180" y="3612"/>
                </a:lnTo>
                <a:lnTo>
                  <a:pt x="1133" y="3595"/>
                </a:lnTo>
                <a:lnTo>
                  <a:pt x="1090" y="3574"/>
                </a:lnTo>
                <a:lnTo>
                  <a:pt x="1050" y="3547"/>
                </a:lnTo>
                <a:lnTo>
                  <a:pt x="1014" y="3515"/>
                </a:lnTo>
                <a:lnTo>
                  <a:pt x="1013" y="3515"/>
                </a:lnTo>
                <a:lnTo>
                  <a:pt x="981" y="3479"/>
                </a:lnTo>
                <a:lnTo>
                  <a:pt x="954" y="3438"/>
                </a:lnTo>
                <a:lnTo>
                  <a:pt x="932" y="3396"/>
                </a:lnTo>
                <a:lnTo>
                  <a:pt x="916" y="3349"/>
                </a:lnTo>
                <a:lnTo>
                  <a:pt x="906" y="3300"/>
                </a:lnTo>
                <a:lnTo>
                  <a:pt x="902" y="3249"/>
                </a:lnTo>
                <a:lnTo>
                  <a:pt x="906" y="3198"/>
                </a:lnTo>
                <a:lnTo>
                  <a:pt x="916" y="3150"/>
                </a:lnTo>
                <a:lnTo>
                  <a:pt x="932" y="3102"/>
                </a:lnTo>
                <a:lnTo>
                  <a:pt x="954" y="3060"/>
                </a:lnTo>
                <a:lnTo>
                  <a:pt x="981" y="3020"/>
                </a:lnTo>
                <a:lnTo>
                  <a:pt x="1013" y="2983"/>
                </a:lnTo>
                <a:lnTo>
                  <a:pt x="1014" y="2983"/>
                </a:lnTo>
                <a:lnTo>
                  <a:pt x="1044" y="2955"/>
                </a:lnTo>
                <a:lnTo>
                  <a:pt x="1079" y="2931"/>
                </a:lnTo>
                <a:lnTo>
                  <a:pt x="1115" y="2910"/>
                </a:lnTo>
                <a:lnTo>
                  <a:pt x="1154" y="2894"/>
                </a:lnTo>
                <a:lnTo>
                  <a:pt x="1196" y="2882"/>
                </a:lnTo>
                <a:lnTo>
                  <a:pt x="1239" y="2875"/>
                </a:lnTo>
                <a:lnTo>
                  <a:pt x="539" y="274"/>
                </a:lnTo>
                <a:lnTo>
                  <a:pt x="58" y="403"/>
                </a:lnTo>
                <a:lnTo>
                  <a:pt x="0" y="187"/>
                </a:lnTo>
                <a:close/>
                <a:moveTo>
                  <a:pt x="1675" y="2130"/>
                </a:moveTo>
                <a:lnTo>
                  <a:pt x="2259" y="1975"/>
                </a:lnTo>
                <a:lnTo>
                  <a:pt x="2317" y="2191"/>
                </a:lnTo>
                <a:lnTo>
                  <a:pt x="1733" y="2346"/>
                </a:lnTo>
                <a:lnTo>
                  <a:pt x="1675" y="2130"/>
                </a:lnTo>
                <a:close/>
                <a:moveTo>
                  <a:pt x="1380" y="1114"/>
                </a:moveTo>
                <a:lnTo>
                  <a:pt x="1964" y="959"/>
                </a:lnTo>
                <a:lnTo>
                  <a:pt x="2021" y="1175"/>
                </a:lnTo>
                <a:lnTo>
                  <a:pt x="1438" y="1331"/>
                </a:lnTo>
                <a:lnTo>
                  <a:pt x="1380" y="1114"/>
                </a:lnTo>
                <a:close/>
                <a:moveTo>
                  <a:pt x="972" y="1018"/>
                </a:moveTo>
                <a:lnTo>
                  <a:pt x="1190" y="1830"/>
                </a:lnTo>
                <a:lnTo>
                  <a:pt x="2534" y="1471"/>
                </a:lnTo>
                <a:lnTo>
                  <a:pt x="2316" y="660"/>
                </a:lnTo>
                <a:lnTo>
                  <a:pt x="972" y="1018"/>
                </a:lnTo>
                <a:close/>
                <a:moveTo>
                  <a:pt x="1249" y="2046"/>
                </a:moveTo>
                <a:lnTo>
                  <a:pt x="1467" y="2857"/>
                </a:lnTo>
                <a:lnTo>
                  <a:pt x="2811" y="2499"/>
                </a:lnTo>
                <a:lnTo>
                  <a:pt x="2593" y="1687"/>
                </a:lnTo>
                <a:lnTo>
                  <a:pt x="2111" y="1816"/>
                </a:lnTo>
                <a:lnTo>
                  <a:pt x="1249" y="2046"/>
                </a:lnTo>
                <a:close/>
                <a:moveTo>
                  <a:pt x="1388" y="3141"/>
                </a:moveTo>
                <a:lnTo>
                  <a:pt x="1366" y="3123"/>
                </a:lnTo>
                <a:lnTo>
                  <a:pt x="1340" y="3108"/>
                </a:lnTo>
                <a:lnTo>
                  <a:pt x="1311" y="3099"/>
                </a:lnTo>
                <a:lnTo>
                  <a:pt x="1280" y="3097"/>
                </a:lnTo>
                <a:lnTo>
                  <a:pt x="1249" y="3099"/>
                </a:lnTo>
                <a:lnTo>
                  <a:pt x="1221" y="3108"/>
                </a:lnTo>
                <a:lnTo>
                  <a:pt x="1195" y="3123"/>
                </a:lnTo>
                <a:lnTo>
                  <a:pt x="1172" y="3141"/>
                </a:lnTo>
                <a:lnTo>
                  <a:pt x="1171" y="3141"/>
                </a:lnTo>
                <a:lnTo>
                  <a:pt x="1153" y="3163"/>
                </a:lnTo>
                <a:lnTo>
                  <a:pt x="1138" y="3190"/>
                </a:lnTo>
                <a:lnTo>
                  <a:pt x="1129" y="3218"/>
                </a:lnTo>
                <a:lnTo>
                  <a:pt x="1127" y="3249"/>
                </a:lnTo>
                <a:lnTo>
                  <a:pt x="1131" y="3279"/>
                </a:lnTo>
                <a:lnTo>
                  <a:pt x="1138" y="3309"/>
                </a:lnTo>
                <a:lnTo>
                  <a:pt x="1153" y="3334"/>
                </a:lnTo>
                <a:lnTo>
                  <a:pt x="1172" y="3357"/>
                </a:lnTo>
                <a:lnTo>
                  <a:pt x="1171" y="3357"/>
                </a:lnTo>
                <a:lnTo>
                  <a:pt x="1195" y="3376"/>
                </a:lnTo>
                <a:lnTo>
                  <a:pt x="1221" y="3389"/>
                </a:lnTo>
                <a:lnTo>
                  <a:pt x="1249" y="3398"/>
                </a:lnTo>
                <a:lnTo>
                  <a:pt x="1280" y="3402"/>
                </a:lnTo>
                <a:lnTo>
                  <a:pt x="1311" y="3398"/>
                </a:lnTo>
                <a:lnTo>
                  <a:pt x="1340" y="3389"/>
                </a:lnTo>
                <a:lnTo>
                  <a:pt x="1366" y="3376"/>
                </a:lnTo>
                <a:lnTo>
                  <a:pt x="1388" y="3357"/>
                </a:lnTo>
                <a:lnTo>
                  <a:pt x="1407" y="3334"/>
                </a:lnTo>
                <a:lnTo>
                  <a:pt x="1421" y="3309"/>
                </a:lnTo>
                <a:lnTo>
                  <a:pt x="1430" y="3279"/>
                </a:lnTo>
                <a:lnTo>
                  <a:pt x="1433" y="3249"/>
                </a:lnTo>
                <a:lnTo>
                  <a:pt x="1430" y="3218"/>
                </a:lnTo>
                <a:lnTo>
                  <a:pt x="1421" y="3190"/>
                </a:lnTo>
                <a:lnTo>
                  <a:pt x="1407" y="3163"/>
                </a:lnTo>
                <a:lnTo>
                  <a:pt x="1389" y="3141"/>
                </a:lnTo>
                <a:lnTo>
                  <a:pt x="1388" y="3141"/>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ru-RU" sz="2400">
              <a:solidFill>
                <a:srgbClr val="101E29"/>
              </a:solidFill>
            </a:endParaRPr>
          </a:p>
        </p:txBody>
      </p:sp>
      <p:pic>
        <p:nvPicPr>
          <p:cNvPr id="13" name="Рисунок 12" descr="Logo">
            <a:extLst>
              <a:ext uri="{FF2B5EF4-FFF2-40B4-BE49-F238E27FC236}">
                <a16:creationId xmlns:a16="http://schemas.microsoft.com/office/drawing/2014/main" id="{3C416BA7-CCAA-80C9-FAD9-B714129E87F3}"/>
              </a:ext>
            </a:extLst>
          </p:cNvPr>
          <p:cNvPicPr>
            <a:picLocks noChangeAspect="1"/>
          </p:cNvPicPr>
          <p:nvPr/>
        </p:nvPicPr>
        <p:blipFill>
          <a:blip r:embed="rId2" cstate="print">
            <a:biLevel thresh="25000"/>
          </a:blip>
          <a:stretch>
            <a:fillRect/>
          </a:stretch>
        </p:blipFill>
        <p:spPr>
          <a:xfrm>
            <a:off x="9600096" y="5334263"/>
            <a:ext cx="1536171" cy="844417"/>
          </a:xfrm>
          <a:prstGeom prst="rect">
            <a:avLst/>
          </a:prstGeom>
        </p:spPr>
      </p:pic>
    </p:spTree>
    <p:extLst>
      <p:ext uri="{BB962C8B-B14F-4D97-AF65-F5344CB8AC3E}">
        <p14:creationId xmlns:p14="http://schemas.microsoft.com/office/powerpoint/2010/main" val="1162312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p:txBody>
          <a:bodyPr>
            <a:normAutofit/>
          </a:bodyPr>
          <a:lstStyle/>
          <a:p>
            <a:r>
              <a:rPr lang="en-US" dirty="0"/>
              <a:t>Let’s cooperate!</a:t>
            </a:r>
            <a:endParaRPr lang="ru-RU" dirty="0"/>
          </a:p>
        </p:txBody>
      </p:sp>
      <p:sp>
        <p:nvSpPr>
          <p:cNvPr id="10" name="Текст 9"/>
          <p:cNvSpPr>
            <a:spLocks noGrp="1"/>
          </p:cNvSpPr>
          <p:nvPr>
            <p:ph type="body" idx="1"/>
          </p:nvPr>
        </p:nvSpPr>
        <p:spPr>
          <a:xfrm>
            <a:off x="623392" y="3621022"/>
            <a:ext cx="3265436" cy="1707723"/>
          </a:xfrm>
        </p:spPr>
        <p:txBody>
          <a:bodyPr/>
          <a:lstStyle/>
          <a:p>
            <a:r>
              <a:rPr lang="en"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We are committed to enhancing your business with our innovative and high-quality products.</a:t>
            </a:r>
            <a:endParaRPr lang="ru-RU"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Текст 2"/>
          <p:cNvSpPr>
            <a:spLocks noGrp="1"/>
          </p:cNvSpPr>
          <p:nvPr>
            <p:ph type="body" sz="quarter" idx="11"/>
          </p:nvPr>
        </p:nvSpPr>
        <p:spPr/>
        <p:txBody>
          <a:bodyPr>
            <a:normAutofit lnSpcReduction="10000"/>
          </a:bodyPr>
          <a:lstStyle/>
          <a:p>
            <a:pPr algn="l" fontAlgn="base"/>
            <a:r>
              <a:rPr lang="en" sz="1800" b="0" i="0" u="none" strike="noStrike" dirty="0" err="1">
                <a:effectLst/>
              </a:rPr>
              <a:t>Aigaiou</a:t>
            </a:r>
            <a:r>
              <a:rPr lang="en" sz="1800" b="0" i="0" u="none" strike="noStrike" dirty="0">
                <a:effectLst/>
              </a:rPr>
              <a:t>, 83</a:t>
            </a:r>
          </a:p>
          <a:p>
            <a:pPr algn="l" fontAlgn="base"/>
            <a:r>
              <a:rPr lang="en" sz="1800" b="0" i="0" u="none" strike="noStrike" dirty="0">
                <a:effectLst/>
              </a:rPr>
              <a:t>Office 104</a:t>
            </a:r>
          </a:p>
          <a:p>
            <a:pPr algn="l" fontAlgn="base"/>
            <a:r>
              <a:rPr lang="en" sz="1800" b="0" i="0" u="none" strike="noStrike" dirty="0" err="1">
                <a:effectLst/>
              </a:rPr>
              <a:t>Lakatamia</a:t>
            </a:r>
            <a:r>
              <a:rPr lang="en" sz="1800" b="0" i="0" u="none" strike="noStrike" dirty="0">
                <a:effectLst/>
              </a:rPr>
              <a:t>, 2302, </a:t>
            </a:r>
            <a:r>
              <a:rPr lang="en" sz="1800" b="0" i="0" u="none" strike="noStrike" dirty="0" err="1">
                <a:effectLst/>
              </a:rPr>
              <a:t>Nicossia</a:t>
            </a:r>
            <a:r>
              <a:rPr lang="en" sz="1800" b="0" i="0" u="none" strike="noStrike" dirty="0">
                <a:effectLst/>
              </a:rPr>
              <a:t>, Cyprus</a:t>
            </a:r>
          </a:p>
          <a:p>
            <a:endParaRPr lang="ru-RU" dirty="0"/>
          </a:p>
        </p:txBody>
      </p:sp>
      <p:sp>
        <p:nvSpPr>
          <p:cNvPr id="4" name="Текст 3"/>
          <p:cNvSpPr>
            <a:spLocks noGrp="1"/>
          </p:cNvSpPr>
          <p:nvPr>
            <p:ph type="body" sz="quarter" idx="12"/>
          </p:nvPr>
        </p:nvSpPr>
        <p:spPr>
          <a:xfrm>
            <a:off x="4484272" y="5532868"/>
            <a:ext cx="2925521" cy="828129"/>
          </a:xfrm>
        </p:spPr>
        <p:txBody>
          <a:bodyPr>
            <a:noAutofit/>
          </a:bodyPr>
          <a:lstStyle/>
          <a:p>
            <a:r>
              <a:rPr lang="ru-RU" sz="1800" b="0" i="0" u="none" strike="noStrike" dirty="0">
                <a:effectLst/>
                <a:latin typeface="open sans" panose="020B0606030504020204" pitchFamily="34" charset="0"/>
              </a:rPr>
              <a:t>+357-95-560804</a:t>
            </a:r>
          </a:p>
          <a:p>
            <a:endParaRPr lang="en" sz="100" dirty="0"/>
          </a:p>
          <a:p>
            <a:r>
              <a:rPr lang="en" sz="1800" dirty="0" err="1"/>
              <a:t>info@rgpcy.com</a:t>
            </a:r>
            <a:endParaRPr lang="ru-RU" sz="1800" dirty="0"/>
          </a:p>
        </p:txBody>
      </p:sp>
      <p:sp>
        <p:nvSpPr>
          <p:cNvPr id="12" name="Freeform 7">
            <a:extLst>
              <a:ext uri="{FF2B5EF4-FFF2-40B4-BE49-F238E27FC236}">
                <a16:creationId xmlns:a16="http://schemas.microsoft.com/office/drawing/2014/main" id="{5479FF7A-B89E-403D-A9AA-FCC6C5938941}"/>
              </a:ext>
            </a:extLst>
          </p:cNvPr>
          <p:cNvSpPr>
            <a:spLocks/>
          </p:cNvSpPr>
          <p:nvPr/>
        </p:nvSpPr>
        <p:spPr bwMode="auto">
          <a:xfrm>
            <a:off x="6753777" y="2148537"/>
            <a:ext cx="5203603" cy="4007748"/>
          </a:xfrm>
          <a:custGeom>
            <a:avLst/>
            <a:gdLst>
              <a:gd name="T0" fmla="*/ 2048 w 2048"/>
              <a:gd name="T1" fmla="*/ 1303 h 1303"/>
              <a:gd name="T2" fmla="*/ 0 w 2048"/>
              <a:gd name="T3" fmla="*/ 150 h 1303"/>
              <a:gd name="T4" fmla="*/ 0 w 2048"/>
              <a:gd name="T5" fmla="*/ 0 h 1303"/>
              <a:gd name="T6" fmla="*/ 2048 w 2048"/>
              <a:gd name="T7" fmla="*/ 1151 h 1303"/>
              <a:gd name="T8" fmla="*/ 2048 w 2048"/>
              <a:gd name="T9" fmla="*/ 1303 h 1303"/>
              <a:gd name="connsiteX0" fmla="*/ 10122 w 10122"/>
              <a:gd name="connsiteY0" fmla="*/ 10191 h 10191"/>
              <a:gd name="connsiteX1" fmla="*/ 122 w 10122"/>
              <a:gd name="connsiteY1" fmla="*/ 1342 h 10191"/>
              <a:gd name="connsiteX2" fmla="*/ 0 w 10122"/>
              <a:gd name="connsiteY2" fmla="*/ 0 h 10191"/>
              <a:gd name="connsiteX3" fmla="*/ 10122 w 10122"/>
              <a:gd name="connsiteY3" fmla="*/ 9024 h 10191"/>
              <a:gd name="connsiteX4" fmla="*/ 10122 w 10122"/>
              <a:gd name="connsiteY4" fmla="*/ 10191 h 10191"/>
              <a:gd name="connsiteX0" fmla="*/ 10163 w 10163"/>
              <a:gd name="connsiteY0" fmla="*/ 10191 h 10191"/>
              <a:gd name="connsiteX1" fmla="*/ 41 w 10163"/>
              <a:gd name="connsiteY1" fmla="*/ 4017 h 10191"/>
              <a:gd name="connsiteX2" fmla="*/ 41 w 10163"/>
              <a:gd name="connsiteY2" fmla="*/ 0 h 10191"/>
              <a:gd name="connsiteX3" fmla="*/ 10163 w 10163"/>
              <a:gd name="connsiteY3" fmla="*/ 9024 h 10191"/>
              <a:gd name="connsiteX4" fmla="*/ 10163 w 10163"/>
              <a:gd name="connsiteY4" fmla="*/ 10191 h 10191"/>
              <a:gd name="connsiteX0" fmla="*/ 4058 w 10163"/>
              <a:gd name="connsiteY0" fmla="*/ 6887 h 9024"/>
              <a:gd name="connsiteX1" fmla="*/ 41 w 10163"/>
              <a:gd name="connsiteY1" fmla="*/ 4017 h 9024"/>
              <a:gd name="connsiteX2" fmla="*/ 41 w 10163"/>
              <a:gd name="connsiteY2" fmla="*/ 0 h 9024"/>
              <a:gd name="connsiteX3" fmla="*/ 10163 w 10163"/>
              <a:gd name="connsiteY3" fmla="*/ 9024 h 9024"/>
              <a:gd name="connsiteX4" fmla="*/ 4058 w 10163"/>
              <a:gd name="connsiteY4" fmla="*/ 6887 h 9024"/>
              <a:gd name="connsiteX0" fmla="*/ 3993 w 3993"/>
              <a:gd name="connsiteY0" fmla="*/ 7632 h 7632"/>
              <a:gd name="connsiteX1" fmla="*/ 40 w 3993"/>
              <a:gd name="connsiteY1" fmla="*/ 4451 h 7632"/>
              <a:gd name="connsiteX2" fmla="*/ 40 w 3993"/>
              <a:gd name="connsiteY2" fmla="*/ 0 h 7632"/>
              <a:gd name="connsiteX3" fmla="*/ 3993 w 3993"/>
              <a:gd name="connsiteY3" fmla="*/ 3180 h 7632"/>
              <a:gd name="connsiteX4" fmla="*/ 3993 w 3993"/>
              <a:gd name="connsiteY4" fmla="*/ 7632 h 7632"/>
              <a:gd name="connsiteX0" fmla="*/ 10000 w 10000"/>
              <a:gd name="connsiteY0" fmla="*/ 10000 h 10000"/>
              <a:gd name="connsiteX1" fmla="*/ 100 w 10000"/>
              <a:gd name="connsiteY1" fmla="*/ 5832 h 10000"/>
              <a:gd name="connsiteX2" fmla="*/ 100 w 10000"/>
              <a:gd name="connsiteY2" fmla="*/ 0 h 10000"/>
              <a:gd name="connsiteX3" fmla="*/ 9700 w 10000"/>
              <a:gd name="connsiteY3" fmla="*/ 4444 h 10000"/>
              <a:gd name="connsiteX4" fmla="*/ 10000 w 10000"/>
              <a:gd name="connsiteY4" fmla="*/ 10000 h 10000"/>
              <a:gd name="connsiteX0" fmla="*/ 10000 w 10000"/>
              <a:gd name="connsiteY0" fmla="*/ 10000 h 10000"/>
              <a:gd name="connsiteX1" fmla="*/ 100 w 10000"/>
              <a:gd name="connsiteY1" fmla="*/ 5832 h 10000"/>
              <a:gd name="connsiteX2" fmla="*/ 100 w 10000"/>
              <a:gd name="connsiteY2" fmla="*/ 0 h 10000"/>
              <a:gd name="connsiteX3" fmla="*/ 10000 w 10000"/>
              <a:gd name="connsiteY3" fmla="*/ 4167 h 10000"/>
              <a:gd name="connsiteX4" fmla="*/ 10000 w 10000"/>
              <a:gd name="connsiteY4" fmla="*/ 10000 h 10000"/>
              <a:gd name="connsiteX0" fmla="*/ 9900 w 9900"/>
              <a:gd name="connsiteY0" fmla="*/ 10000 h 10000"/>
              <a:gd name="connsiteX1" fmla="*/ 60 w 9900"/>
              <a:gd name="connsiteY1" fmla="*/ 5887 h 10000"/>
              <a:gd name="connsiteX2" fmla="*/ 0 w 9900"/>
              <a:gd name="connsiteY2" fmla="*/ 0 h 10000"/>
              <a:gd name="connsiteX3" fmla="*/ 9900 w 9900"/>
              <a:gd name="connsiteY3" fmla="*/ 4167 h 10000"/>
              <a:gd name="connsiteX4" fmla="*/ 9900 w 99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20014 w 20014"/>
              <a:gd name="connsiteY0" fmla="*/ 14133 h 14133"/>
              <a:gd name="connsiteX1" fmla="*/ 61 w 20014"/>
              <a:gd name="connsiteY1" fmla="*/ 5887 h 14133"/>
              <a:gd name="connsiteX2" fmla="*/ 0 w 20014"/>
              <a:gd name="connsiteY2" fmla="*/ 0 h 14133"/>
              <a:gd name="connsiteX3" fmla="*/ 10000 w 20014"/>
              <a:gd name="connsiteY3" fmla="*/ 4167 h 14133"/>
              <a:gd name="connsiteX4" fmla="*/ 20014 w 20014"/>
              <a:gd name="connsiteY4" fmla="*/ 14133 h 14133"/>
              <a:gd name="connsiteX0" fmla="*/ 20014 w 20014"/>
              <a:gd name="connsiteY0" fmla="*/ 14133 h 14133"/>
              <a:gd name="connsiteX1" fmla="*/ 61 w 20014"/>
              <a:gd name="connsiteY1" fmla="*/ 5887 h 14133"/>
              <a:gd name="connsiteX2" fmla="*/ 0 w 20014"/>
              <a:gd name="connsiteY2" fmla="*/ 0 h 14133"/>
              <a:gd name="connsiteX3" fmla="*/ 19953 w 20014"/>
              <a:gd name="connsiteY3" fmla="*/ 8300 h 14133"/>
              <a:gd name="connsiteX4" fmla="*/ 20014 w 20014"/>
              <a:gd name="connsiteY4" fmla="*/ 14133 h 1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4" h="14133">
                <a:moveTo>
                  <a:pt x="20014" y="14133"/>
                </a:moveTo>
                <a:lnTo>
                  <a:pt x="61" y="5887"/>
                </a:lnTo>
                <a:cubicBezTo>
                  <a:pt x="20" y="4961"/>
                  <a:pt x="43" y="788"/>
                  <a:pt x="0" y="0"/>
                </a:cubicBezTo>
                <a:lnTo>
                  <a:pt x="19953" y="8300"/>
                </a:lnTo>
                <a:cubicBezTo>
                  <a:pt x="19973" y="10244"/>
                  <a:pt x="19994" y="12189"/>
                  <a:pt x="20014" y="14133"/>
                </a:cubicBezTo>
                <a:close/>
              </a:path>
            </a:pathLst>
          </a:custGeom>
          <a:solidFill>
            <a:srgbClr val="877B72"/>
          </a:solidFill>
          <a:ln>
            <a:noFill/>
          </a:ln>
          <a:effectLst/>
        </p:spPr>
        <p:txBody>
          <a:bodyPr vert="horz" wrap="square" lIns="121920" tIns="60960" rIns="121920" bIns="60960" numCol="1" anchor="t" anchorCtr="0" compatLnSpc="1">
            <a:prstTxWarp prst="textNoShape">
              <a:avLst/>
            </a:prstTxWarp>
          </a:bodyPr>
          <a:lstStyle/>
          <a:p>
            <a:r>
              <a:rPr lang="en-US" sz="2400" dirty="0"/>
              <a:t> </a:t>
            </a:r>
            <a:endParaRPr lang="id-ID" sz="2400" dirty="0"/>
          </a:p>
        </p:txBody>
      </p:sp>
      <p:sp>
        <p:nvSpPr>
          <p:cNvPr id="7" name="Freeform 7">
            <a:extLst>
              <a:ext uri="{FF2B5EF4-FFF2-40B4-BE49-F238E27FC236}">
                <a16:creationId xmlns:a16="http://schemas.microsoft.com/office/drawing/2014/main" id="{5479FF7A-B89E-403D-A9AA-FCC6C5938941}"/>
              </a:ext>
            </a:extLst>
          </p:cNvPr>
          <p:cNvSpPr>
            <a:spLocks/>
          </p:cNvSpPr>
          <p:nvPr/>
        </p:nvSpPr>
        <p:spPr bwMode="auto">
          <a:xfrm>
            <a:off x="2006405" y="308661"/>
            <a:ext cx="4747372" cy="2143579"/>
          </a:xfrm>
          <a:custGeom>
            <a:avLst/>
            <a:gdLst>
              <a:gd name="T0" fmla="*/ 2048 w 2048"/>
              <a:gd name="T1" fmla="*/ 1303 h 1303"/>
              <a:gd name="T2" fmla="*/ 0 w 2048"/>
              <a:gd name="T3" fmla="*/ 150 h 1303"/>
              <a:gd name="T4" fmla="*/ 0 w 2048"/>
              <a:gd name="T5" fmla="*/ 0 h 1303"/>
              <a:gd name="T6" fmla="*/ 2048 w 2048"/>
              <a:gd name="T7" fmla="*/ 1151 h 1303"/>
              <a:gd name="T8" fmla="*/ 2048 w 2048"/>
              <a:gd name="T9" fmla="*/ 1303 h 1303"/>
              <a:gd name="connsiteX0" fmla="*/ 10122 w 10122"/>
              <a:gd name="connsiteY0" fmla="*/ 10191 h 10191"/>
              <a:gd name="connsiteX1" fmla="*/ 122 w 10122"/>
              <a:gd name="connsiteY1" fmla="*/ 1342 h 10191"/>
              <a:gd name="connsiteX2" fmla="*/ 0 w 10122"/>
              <a:gd name="connsiteY2" fmla="*/ 0 h 10191"/>
              <a:gd name="connsiteX3" fmla="*/ 10122 w 10122"/>
              <a:gd name="connsiteY3" fmla="*/ 9024 h 10191"/>
              <a:gd name="connsiteX4" fmla="*/ 10122 w 10122"/>
              <a:gd name="connsiteY4" fmla="*/ 10191 h 10191"/>
              <a:gd name="connsiteX0" fmla="*/ 10163 w 10163"/>
              <a:gd name="connsiteY0" fmla="*/ 10191 h 10191"/>
              <a:gd name="connsiteX1" fmla="*/ 41 w 10163"/>
              <a:gd name="connsiteY1" fmla="*/ 4017 h 10191"/>
              <a:gd name="connsiteX2" fmla="*/ 41 w 10163"/>
              <a:gd name="connsiteY2" fmla="*/ 0 h 10191"/>
              <a:gd name="connsiteX3" fmla="*/ 10163 w 10163"/>
              <a:gd name="connsiteY3" fmla="*/ 9024 h 10191"/>
              <a:gd name="connsiteX4" fmla="*/ 10163 w 10163"/>
              <a:gd name="connsiteY4" fmla="*/ 10191 h 10191"/>
              <a:gd name="connsiteX0" fmla="*/ 4058 w 10163"/>
              <a:gd name="connsiteY0" fmla="*/ 6887 h 9024"/>
              <a:gd name="connsiteX1" fmla="*/ 41 w 10163"/>
              <a:gd name="connsiteY1" fmla="*/ 4017 h 9024"/>
              <a:gd name="connsiteX2" fmla="*/ 41 w 10163"/>
              <a:gd name="connsiteY2" fmla="*/ 0 h 9024"/>
              <a:gd name="connsiteX3" fmla="*/ 10163 w 10163"/>
              <a:gd name="connsiteY3" fmla="*/ 9024 h 9024"/>
              <a:gd name="connsiteX4" fmla="*/ 4058 w 10163"/>
              <a:gd name="connsiteY4" fmla="*/ 6887 h 9024"/>
              <a:gd name="connsiteX0" fmla="*/ 3993 w 3993"/>
              <a:gd name="connsiteY0" fmla="*/ 7632 h 7632"/>
              <a:gd name="connsiteX1" fmla="*/ 40 w 3993"/>
              <a:gd name="connsiteY1" fmla="*/ 4451 h 7632"/>
              <a:gd name="connsiteX2" fmla="*/ 40 w 3993"/>
              <a:gd name="connsiteY2" fmla="*/ 0 h 7632"/>
              <a:gd name="connsiteX3" fmla="*/ 3993 w 3993"/>
              <a:gd name="connsiteY3" fmla="*/ 3180 h 7632"/>
              <a:gd name="connsiteX4" fmla="*/ 3993 w 3993"/>
              <a:gd name="connsiteY4" fmla="*/ 7632 h 7632"/>
              <a:gd name="connsiteX0" fmla="*/ 10000 w 10000"/>
              <a:gd name="connsiteY0" fmla="*/ 10000 h 10000"/>
              <a:gd name="connsiteX1" fmla="*/ 100 w 10000"/>
              <a:gd name="connsiteY1" fmla="*/ 5832 h 10000"/>
              <a:gd name="connsiteX2" fmla="*/ 100 w 10000"/>
              <a:gd name="connsiteY2" fmla="*/ 0 h 10000"/>
              <a:gd name="connsiteX3" fmla="*/ 9700 w 10000"/>
              <a:gd name="connsiteY3" fmla="*/ 4444 h 10000"/>
              <a:gd name="connsiteX4" fmla="*/ 10000 w 10000"/>
              <a:gd name="connsiteY4" fmla="*/ 10000 h 10000"/>
              <a:gd name="connsiteX0" fmla="*/ 10000 w 10000"/>
              <a:gd name="connsiteY0" fmla="*/ 10000 h 10000"/>
              <a:gd name="connsiteX1" fmla="*/ 100 w 10000"/>
              <a:gd name="connsiteY1" fmla="*/ 5832 h 10000"/>
              <a:gd name="connsiteX2" fmla="*/ 100 w 10000"/>
              <a:gd name="connsiteY2" fmla="*/ 0 h 10000"/>
              <a:gd name="connsiteX3" fmla="*/ 10000 w 10000"/>
              <a:gd name="connsiteY3" fmla="*/ 4167 h 10000"/>
              <a:gd name="connsiteX4" fmla="*/ 10000 w 10000"/>
              <a:gd name="connsiteY4" fmla="*/ 10000 h 10000"/>
              <a:gd name="connsiteX0" fmla="*/ 9900 w 9900"/>
              <a:gd name="connsiteY0" fmla="*/ 10000 h 10000"/>
              <a:gd name="connsiteX1" fmla="*/ 60 w 9900"/>
              <a:gd name="connsiteY1" fmla="*/ 5887 h 10000"/>
              <a:gd name="connsiteX2" fmla="*/ 0 w 9900"/>
              <a:gd name="connsiteY2" fmla="*/ 0 h 10000"/>
              <a:gd name="connsiteX3" fmla="*/ 9900 w 9900"/>
              <a:gd name="connsiteY3" fmla="*/ 4167 h 10000"/>
              <a:gd name="connsiteX4" fmla="*/ 9900 w 99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10000 w 10000"/>
              <a:gd name="connsiteY0" fmla="*/ 10000 h 10000"/>
              <a:gd name="connsiteX1" fmla="*/ 61 w 10000"/>
              <a:gd name="connsiteY1" fmla="*/ 5887 h 10000"/>
              <a:gd name="connsiteX2" fmla="*/ 0 w 10000"/>
              <a:gd name="connsiteY2" fmla="*/ 0 h 10000"/>
              <a:gd name="connsiteX3" fmla="*/ 10000 w 10000"/>
              <a:gd name="connsiteY3" fmla="*/ 4167 h 10000"/>
              <a:gd name="connsiteX4" fmla="*/ 10000 w 10000"/>
              <a:gd name="connsiteY4" fmla="*/ 10000 h 10000"/>
              <a:gd name="connsiteX0" fmla="*/ 20014 w 20014"/>
              <a:gd name="connsiteY0" fmla="*/ 14133 h 14133"/>
              <a:gd name="connsiteX1" fmla="*/ 61 w 20014"/>
              <a:gd name="connsiteY1" fmla="*/ 5887 h 14133"/>
              <a:gd name="connsiteX2" fmla="*/ 0 w 20014"/>
              <a:gd name="connsiteY2" fmla="*/ 0 h 14133"/>
              <a:gd name="connsiteX3" fmla="*/ 10000 w 20014"/>
              <a:gd name="connsiteY3" fmla="*/ 4167 h 14133"/>
              <a:gd name="connsiteX4" fmla="*/ 20014 w 20014"/>
              <a:gd name="connsiteY4" fmla="*/ 14133 h 14133"/>
              <a:gd name="connsiteX0" fmla="*/ 20014 w 20014"/>
              <a:gd name="connsiteY0" fmla="*/ 14133 h 14133"/>
              <a:gd name="connsiteX1" fmla="*/ 61 w 20014"/>
              <a:gd name="connsiteY1" fmla="*/ 5887 h 14133"/>
              <a:gd name="connsiteX2" fmla="*/ 0 w 20014"/>
              <a:gd name="connsiteY2" fmla="*/ 0 h 14133"/>
              <a:gd name="connsiteX3" fmla="*/ 19953 w 20014"/>
              <a:gd name="connsiteY3" fmla="*/ 8300 h 14133"/>
              <a:gd name="connsiteX4" fmla="*/ 20014 w 20014"/>
              <a:gd name="connsiteY4" fmla="*/ 14133 h 14133"/>
              <a:gd name="connsiteX0" fmla="*/ 20014 w 20014"/>
              <a:gd name="connsiteY0" fmla="*/ 14133 h 14133"/>
              <a:gd name="connsiteX1" fmla="*/ 1664 w 20014"/>
              <a:gd name="connsiteY1" fmla="*/ 6553 h 14133"/>
              <a:gd name="connsiteX2" fmla="*/ 0 w 20014"/>
              <a:gd name="connsiteY2" fmla="*/ 0 h 14133"/>
              <a:gd name="connsiteX3" fmla="*/ 19953 w 20014"/>
              <a:gd name="connsiteY3" fmla="*/ 8300 h 14133"/>
              <a:gd name="connsiteX4" fmla="*/ 20014 w 20014"/>
              <a:gd name="connsiteY4" fmla="*/ 14133 h 14133"/>
              <a:gd name="connsiteX0" fmla="*/ 18351 w 18351"/>
              <a:gd name="connsiteY0" fmla="*/ 7868 h 7868"/>
              <a:gd name="connsiteX1" fmla="*/ 1 w 18351"/>
              <a:gd name="connsiteY1" fmla="*/ 288 h 7868"/>
              <a:gd name="connsiteX2" fmla="*/ 14069 w 18351"/>
              <a:gd name="connsiteY2" fmla="*/ 253 h 7868"/>
              <a:gd name="connsiteX3" fmla="*/ 18290 w 18351"/>
              <a:gd name="connsiteY3" fmla="*/ 2035 h 7868"/>
              <a:gd name="connsiteX4" fmla="*/ 18351 w 18351"/>
              <a:gd name="connsiteY4" fmla="*/ 7868 h 7868"/>
              <a:gd name="connsiteX0" fmla="*/ 10000 w 10000"/>
              <a:gd name="connsiteY0" fmla="*/ 10149 h 10149"/>
              <a:gd name="connsiteX1" fmla="*/ 1 w 10000"/>
              <a:gd name="connsiteY1" fmla="*/ 515 h 10149"/>
              <a:gd name="connsiteX2" fmla="*/ 7667 w 10000"/>
              <a:gd name="connsiteY2" fmla="*/ 471 h 10149"/>
              <a:gd name="connsiteX3" fmla="*/ 9967 w 10000"/>
              <a:gd name="connsiteY3" fmla="*/ 2735 h 10149"/>
              <a:gd name="connsiteX4" fmla="*/ 10000 w 10000"/>
              <a:gd name="connsiteY4" fmla="*/ 10149 h 10149"/>
              <a:gd name="connsiteX0" fmla="*/ 9999 w 9999"/>
              <a:gd name="connsiteY0" fmla="*/ 9678 h 9678"/>
              <a:gd name="connsiteX1" fmla="*/ 0 w 9999"/>
              <a:gd name="connsiteY1" fmla="*/ 44 h 9678"/>
              <a:gd name="connsiteX2" fmla="*/ 7666 w 9999"/>
              <a:gd name="connsiteY2" fmla="*/ 0 h 9678"/>
              <a:gd name="connsiteX3" fmla="*/ 9966 w 9999"/>
              <a:gd name="connsiteY3" fmla="*/ 2264 h 9678"/>
              <a:gd name="connsiteX4" fmla="*/ 9999 w 9999"/>
              <a:gd name="connsiteY4" fmla="*/ 9678 h 9678"/>
              <a:gd name="connsiteX0" fmla="*/ 10000 w 10000"/>
              <a:gd name="connsiteY0" fmla="*/ 9955 h 9955"/>
              <a:gd name="connsiteX1" fmla="*/ 0 w 10000"/>
              <a:gd name="connsiteY1" fmla="*/ 0 h 9955"/>
              <a:gd name="connsiteX2" fmla="*/ 7716 w 10000"/>
              <a:gd name="connsiteY2" fmla="*/ 28 h 9955"/>
              <a:gd name="connsiteX3" fmla="*/ 9967 w 10000"/>
              <a:gd name="connsiteY3" fmla="*/ 2294 h 9955"/>
              <a:gd name="connsiteX4" fmla="*/ 10000 w 10000"/>
              <a:gd name="connsiteY4" fmla="*/ 9955 h 9955"/>
              <a:gd name="connsiteX0" fmla="*/ 9951 w 9951"/>
              <a:gd name="connsiteY0" fmla="*/ 9972 h 9972"/>
              <a:gd name="connsiteX1" fmla="*/ 0 w 9951"/>
              <a:gd name="connsiteY1" fmla="*/ 9 h 9972"/>
              <a:gd name="connsiteX2" fmla="*/ 7667 w 9951"/>
              <a:gd name="connsiteY2" fmla="*/ 0 h 9972"/>
              <a:gd name="connsiteX3" fmla="*/ 9918 w 9951"/>
              <a:gd name="connsiteY3" fmla="*/ 2276 h 9972"/>
              <a:gd name="connsiteX4" fmla="*/ 9951 w 9951"/>
              <a:gd name="connsiteY4" fmla="*/ 9972 h 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1" h="9972">
                <a:moveTo>
                  <a:pt x="9951" y="9972"/>
                </a:moveTo>
                <a:lnTo>
                  <a:pt x="0" y="9"/>
                </a:lnTo>
                <a:lnTo>
                  <a:pt x="7667" y="0"/>
                </a:lnTo>
                <a:lnTo>
                  <a:pt x="9918" y="2276"/>
                </a:lnTo>
                <a:cubicBezTo>
                  <a:pt x="9929" y="4842"/>
                  <a:pt x="9940" y="7407"/>
                  <a:pt x="9951" y="9972"/>
                </a:cubicBezTo>
                <a:close/>
              </a:path>
            </a:pathLst>
          </a:custGeom>
          <a:solidFill>
            <a:srgbClr val="303B4D"/>
          </a:solidFill>
          <a:ln>
            <a:noFill/>
          </a:ln>
          <a:effectLst/>
        </p:spPr>
        <p:txBody>
          <a:bodyPr vert="horz" wrap="square" lIns="121920" tIns="60960" rIns="121920" bIns="60960" numCol="1" anchor="t" anchorCtr="0" compatLnSpc="1">
            <a:prstTxWarp prst="textNoShape">
              <a:avLst/>
            </a:prstTxWarp>
          </a:bodyPr>
          <a:lstStyle/>
          <a:p>
            <a:r>
              <a:rPr lang="en-US" sz="2400" dirty="0"/>
              <a:t> </a:t>
            </a:r>
            <a:endParaRPr lang="id-ID" sz="2400" dirty="0"/>
          </a:p>
        </p:txBody>
      </p:sp>
      <p:pic>
        <p:nvPicPr>
          <p:cNvPr id="22" name="Рисунок 21">
            <a:extLst>
              <a:ext uri="{FF2B5EF4-FFF2-40B4-BE49-F238E27FC236}">
                <a16:creationId xmlns:a16="http://schemas.microsoft.com/office/drawing/2014/main" id="{78CF824F-9A88-1979-5C92-600951D28C5F}"/>
              </a:ext>
            </a:extLst>
          </p:cNvPr>
          <p:cNvPicPr>
            <a:picLocks noGrp="1" noChangeAspect="1"/>
          </p:cNvPicPr>
          <p:nvPr>
            <p:ph type="pic" sz="quarter" idx="10"/>
          </p:nvPr>
        </p:nvPicPr>
        <p:blipFill>
          <a:blip r:embed="rId2"/>
          <a:srcRect t="10865" b="10865"/>
          <a:stretch>
            <a:fillRect/>
          </a:stretch>
        </p:blipFill>
        <p:spPr/>
      </p:pic>
      <p:sp>
        <p:nvSpPr>
          <p:cNvPr id="23" name="TextBox 22">
            <a:extLst>
              <a:ext uri="{FF2B5EF4-FFF2-40B4-BE49-F238E27FC236}">
                <a16:creationId xmlns:a16="http://schemas.microsoft.com/office/drawing/2014/main" id="{E10731E5-70D9-A557-C370-FE77DD48761E}"/>
              </a:ext>
            </a:extLst>
          </p:cNvPr>
          <p:cNvSpPr txBox="1"/>
          <p:nvPr/>
        </p:nvSpPr>
        <p:spPr>
          <a:xfrm>
            <a:off x="1355835" y="5132706"/>
            <a:ext cx="2087104" cy="828129"/>
          </a:xfrm>
          <a:prstGeom prst="rect">
            <a:avLst/>
          </a:prstGeom>
          <a:noFill/>
        </p:spPr>
        <p:txBody>
          <a:bodyPr wrap="square" rtlCol="0">
            <a:spAutoFit/>
          </a:bodyPr>
          <a:lstStyle/>
          <a:p>
            <a:endParaRPr lang="ru-RU" dirty="0"/>
          </a:p>
        </p:txBody>
      </p:sp>
      <p:pic>
        <p:nvPicPr>
          <p:cNvPr id="27" name="Рисунок 26">
            <a:extLst>
              <a:ext uri="{FF2B5EF4-FFF2-40B4-BE49-F238E27FC236}">
                <a16:creationId xmlns:a16="http://schemas.microsoft.com/office/drawing/2014/main" id="{FCF2BC84-DD18-FF3C-D197-67EA105E17EB}"/>
              </a:ext>
            </a:extLst>
          </p:cNvPr>
          <p:cNvPicPr>
            <a:picLocks noChangeAspect="1"/>
          </p:cNvPicPr>
          <p:nvPr/>
        </p:nvPicPr>
        <p:blipFill>
          <a:blip r:embed="rId3"/>
          <a:stretch>
            <a:fillRect/>
          </a:stretch>
        </p:blipFill>
        <p:spPr>
          <a:xfrm>
            <a:off x="4321998" y="4642105"/>
            <a:ext cx="490601" cy="490601"/>
          </a:xfrm>
          <a:prstGeom prst="rect">
            <a:avLst/>
          </a:prstGeom>
        </p:spPr>
      </p:pic>
      <p:pic>
        <p:nvPicPr>
          <p:cNvPr id="31" name="Рисунок 30">
            <a:extLst>
              <a:ext uri="{FF2B5EF4-FFF2-40B4-BE49-F238E27FC236}">
                <a16:creationId xmlns:a16="http://schemas.microsoft.com/office/drawing/2014/main" id="{A376CDD4-EA28-18AA-9ADB-C5D3659D98D6}"/>
              </a:ext>
            </a:extLst>
          </p:cNvPr>
          <p:cNvPicPr>
            <a:picLocks noChangeAspect="1"/>
          </p:cNvPicPr>
          <p:nvPr/>
        </p:nvPicPr>
        <p:blipFill>
          <a:blip r:embed="rId4"/>
          <a:stretch>
            <a:fillRect/>
          </a:stretch>
        </p:blipFill>
        <p:spPr>
          <a:xfrm>
            <a:off x="4379431" y="5489537"/>
            <a:ext cx="420912" cy="420912"/>
          </a:xfrm>
          <a:prstGeom prst="rect">
            <a:avLst/>
          </a:prstGeom>
        </p:spPr>
      </p:pic>
      <p:pic>
        <p:nvPicPr>
          <p:cNvPr id="35" name="Рисунок 34">
            <a:extLst>
              <a:ext uri="{FF2B5EF4-FFF2-40B4-BE49-F238E27FC236}">
                <a16:creationId xmlns:a16="http://schemas.microsoft.com/office/drawing/2014/main" id="{1C472FFA-B62D-2B1D-0B55-73E73EB9FFEE}"/>
              </a:ext>
            </a:extLst>
          </p:cNvPr>
          <p:cNvPicPr>
            <a:picLocks noChangeAspect="1"/>
          </p:cNvPicPr>
          <p:nvPr/>
        </p:nvPicPr>
        <p:blipFill>
          <a:blip r:embed="rId5"/>
          <a:stretch>
            <a:fillRect/>
          </a:stretch>
        </p:blipFill>
        <p:spPr>
          <a:xfrm>
            <a:off x="4286496" y="6042599"/>
            <a:ext cx="599002" cy="3993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withEffect">
                                  <p:stCondLst>
                                    <p:cond delay="1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9" decel="100000" fill="hold" grpId="0" nodeType="withEffect">
                                  <p:stCondLst>
                                    <p:cond delay="12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t>RGP CY –</a:t>
            </a:r>
            <a:r>
              <a:rPr lang="ru-RU" dirty="0"/>
              <a:t> </a:t>
            </a:r>
            <a:r>
              <a:rPr lang="en-US" dirty="0"/>
              <a:t>Embracing Modern Trends</a:t>
            </a:r>
            <a:endParaRPr lang="ru-RU" dirty="0"/>
          </a:p>
        </p:txBody>
      </p:sp>
      <p:sp>
        <p:nvSpPr>
          <p:cNvPr id="4" name="Текст 3"/>
          <p:cNvSpPr>
            <a:spLocks noGrp="1"/>
          </p:cNvSpPr>
          <p:nvPr>
            <p:ph type="body" sz="quarter" idx="11"/>
          </p:nvPr>
        </p:nvSpPr>
        <p:spPr>
          <a:xfrm>
            <a:off x="668451" y="2067061"/>
            <a:ext cx="3168352" cy="4078013"/>
          </a:xfrm>
        </p:spPr>
        <p:txBody>
          <a:bodyPr>
            <a:noAutofit/>
          </a:bodyPr>
          <a:lstStyle/>
          <a:p>
            <a:r>
              <a:rPr lang="en" sz="1500" dirty="0">
                <a:effectLst/>
                <a:latin typeface="Helvetica Neue" panose="02000503000000020004" pitchFamily="2" charset="0"/>
              </a:rPr>
              <a:t>RGP CY has been manufacturing temperature sensors, temperature, humidity and pressure transducers, as well as capillary thermostats for heating, ventilation and air conditioning systems since 2016.</a:t>
            </a:r>
          </a:p>
          <a:p>
            <a:endParaRPr lang="ru-RU" sz="1500" dirty="0"/>
          </a:p>
          <a:p>
            <a:endParaRPr lang="ru-RU" sz="1500" dirty="0"/>
          </a:p>
          <a:p>
            <a:endParaRPr lang="ru-RU" sz="1500" dirty="0"/>
          </a:p>
          <a:p>
            <a:r>
              <a:rPr lang="en" sz="1500" dirty="0">
                <a:effectLst/>
                <a:latin typeface="Helvetica Neue" panose="02000503000000020004" pitchFamily="2" charset="0"/>
              </a:rPr>
              <a:t>Our production facility is located in Cyprus</a:t>
            </a:r>
            <a:r>
              <a:rPr lang="en-US" sz="1500" dirty="0">
                <a:latin typeface="Helvetica Neue" panose="02000503000000020004" pitchFamily="2" charset="0"/>
              </a:rPr>
              <a:t>.</a:t>
            </a:r>
            <a:r>
              <a:rPr lang="en" sz="1500" dirty="0">
                <a:effectLst/>
                <a:latin typeface="Helvetica Neue" panose="02000503000000020004" pitchFamily="2" charset="0"/>
              </a:rPr>
              <a:t> </a:t>
            </a:r>
            <a:r>
              <a:rPr lang="en" sz="1500" dirty="0">
                <a:latin typeface="Helvetica Neue" panose="02000503000000020004" pitchFamily="2" charset="0"/>
              </a:rPr>
              <a:t>T</a:t>
            </a:r>
            <a:r>
              <a:rPr lang="en" sz="1500" dirty="0">
                <a:effectLst/>
                <a:latin typeface="Helvetica Neue" panose="02000503000000020004" pitchFamily="2" charset="0"/>
              </a:rPr>
              <a:t>ogether with our trusted long-term partners, we are able to produce products of the highest quality that surpass modern requirements for reliability, functionality, and ease of use.</a:t>
            </a:r>
          </a:p>
        </p:txBody>
      </p:sp>
      <p:sp>
        <p:nvSpPr>
          <p:cNvPr id="5" name="Текст 4"/>
          <p:cNvSpPr>
            <a:spLocks noGrp="1"/>
          </p:cNvSpPr>
          <p:nvPr>
            <p:ph type="body" sz="quarter" idx="12"/>
          </p:nvPr>
        </p:nvSpPr>
        <p:spPr>
          <a:xfrm>
            <a:off x="3887755" y="2958934"/>
            <a:ext cx="3395914" cy="2294269"/>
          </a:xfrm>
        </p:spPr>
        <p:txBody>
          <a:bodyPr>
            <a:normAutofit/>
          </a:bodyPr>
          <a:lstStyle/>
          <a:p>
            <a:endParaRPr lang="ru-RU" sz="1200" dirty="0"/>
          </a:p>
          <a:p>
            <a:endParaRPr lang="ru-RU" sz="1200" dirty="0"/>
          </a:p>
          <a:p>
            <a:r>
              <a:rPr lang="en" sz="1500" dirty="0">
                <a:effectLst/>
                <a:latin typeface="Helvetica Neue" panose="02000503000000020004" pitchFamily="2" charset="0"/>
              </a:rPr>
              <a:t>Sensors are widely utilized by manufacturers of ventilation systems, boiler equipment and engineering companies.</a:t>
            </a:r>
          </a:p>
        </p:txBody>
      </p:sp>
    </p:spTree>
    <p:extLst>
      <p:ext uri="{BB962C8B-B14F-4D97-AF65-F5344CB8AC3E}">
        <p14:creationId xmlns:p14="http://schemas.microsoft.com/office/powerpoint/2010/main" val="1961591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Cable temperature sensors</a:t>
            </a:r>
            <a:endParaRPr lang="ru-RU" dirty="0"/>
          </a:p>
        </p:txBody>
      </p:sp>
      <p:sp>
        <p:nvSpPr>
          <p:cNvPr id="11" name="Текст 2">
            <a:extLst>
              <a:ext uri="{FF2B5EF4-FFF2-40B4-BE49-F238E27FC236}">
                <a16:creationId xmlns:a16="http://schemas.microsoft.com/office/drawing/2014/main" id="{46547DA5-BF1B-7A66-12C0-85C076196703}"/>
              </a:ext>
            </a:extLst>
          </p:cNvPr>
          <p:cNvSpPr>
            <a:spLocks noGrp="1"/>
          </p:cNvSpPr>
          <p:nvPr>
            <p:ph type="body" sz="quarter" idx="10"/>
          </p:nvPr>
        </p:nvSpPr>
        <p:spPr>
          <a:xfrm>
            <a:off x="507998" y="2007476"/>
            <a:ext cx="6030831" cy="4151849"/>
          </a:xfrm>
        </p:spPr>
        <p:txBody>
          <a:bodyPr>
            <a:noAutofit/>
          </a:bodyPr>
          <a:lstStyle/>
          <a:p>
            <a:pPr algn="just"/>
            <a:r>
              <a:rPr lang="en-US" sz="1400" b="1" dirty="0">
                <a:latin typeface="Helvetica Neue" panose="02000503000000020004" pitchFamily="2" charset="0"/>
                <a:ea typeface="Helvetica Neue" panose="02000503000000020004" pitchFamily="2" charset="0"/>
                <a:cs typeface="Helvetica Neue" panose="02000503000000020004" pitchFamily="2" charset="0"/>
              </a:rPr>
              <a:t>     Cable</a:t>
            </a:r>
            <a:r>
              <a:rPr lang="en-US" sz="1400" b="1" dirty="0">
                <a:effectLst/>
                <a:latin typeface="Helvetica Neue" panose="02000503000000020004" pitchFamily="2" charset="0"/>
                <a:ea typeface="Helvetica Neue" panose="02000503000000020004" pitchFamily="2" charset="0"/>
                <a:cs typeface="Helvetica Neue" panose="02000503000000020004" pitchFamily="2" charset="0"/>
              </a:rPr>
              <a:t> temperature sensors</a:t>
            </a: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 </a:t>
            </a:r>
            <a:r>
              <a:rPr lang="en-US" sz="1400" dirty="0">
                <a:latin typeface="Helvetica Neue" panose="02000503000000020004" pitchFamily="2" charset="0"/>
                <a:ea typeface="Helvetica Neue" panose="02000503000000020004" pitchFamily="2" charset="0"/>
                <a:cs typeface="Helvetica Neue" panose="02000503000000020004" pitchFamily="2" charset="0"/>
              </a:rPr>
              <a:t>are used to measure temperature in channels of the HVAC systems and widely used by manufacturers of ventilation systems, boiler equipment and </a:t>
            </a:r>
            <a:r>
              <a:rPr lang="en" sz="1400" dirty="0">
                <a:effectLst/>
                <a:latin typeface="Helvetica Neue" panose="02000503000000020004" pitchFamily="2" charset="0"/>
              </a:rPr>
              <a:t>engineering companies</a:t>
            </a:r>
            <a:r>
              <a:rPr lang="en-US" sz="1400" dirty="0">
                <a:latin typeface="Helvetica Neue" panose="02000503000000020004" pitchFamily="2" charset="0"/>
                <a:ea typeface="Helvetica Neue" panose="02000503000000020004" pitchFamily="2" charset="0"/>
                <a:cs typeface="Helvetica Neue" panose="02000503000000020004" pitchFamily="2" charset="0"/>
              </a:rPr>
              <a:t>. </a:t>
            </a:r>
          </a:p>
          <a:p>
            <a:r>
              <a:rPr lang="en-US" sz="1400" b="1" dirty="0">
                <a:latin typeface="Helvetica Neue" panose="02000503000000020004" pitchFamily="2" charset="0"/>
                <a:ea typeface="Helvetica Neue" panose="02000503000000020004" pitchFamily="2" charset="0"/>
                <a:cs typeface="Helvetica Neue" panose="02000503000000020004" pitchFamily="2" charset="0"/>
              </a:rPr>
              <a:t>K</a:t>
            </a:r>
            <a:r>
              <a:rPr lang="en-US" sz="1400" b="1" dirty="0">
                <a:effectLst/>
                <a:latin typeface="Helvetica Neue" panose="02000503000000020004" pitchFamily="2" charset="0"/>
                <a:ea typeface="Helvetica Neue" panose="02000503000000020004" pitchFamily="2" charset="0"/>
                <a:cs typeface="Helvetica Neue" panose="02000503000000020004" pitchFamily="2" charset="0"/>
              </a:rPr>
              <a:t>ey features</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a:t>
            </a:r>
          </a:p>
          <a:p>
            <a:pPr marL="285750" lvl="0" indent="-285750">
              <a:buFont typeface="Arial" panose="020B0604020202020204" pitchFamily="34" charset="0"/>
              <a:buChar char="•"/>
            </a:pPr>
            <a:r>
              <a:rPr lang="en-US" sz="1400" dirty="0">
                <a:latin typeface="Helvetica Neue" panose="02000503000000020004" pitchFamily="2" charset="0"/>
                <a:ea typeface="Helvetica Neue" panose="02000503000000020004" pitchFamily="2" charset="0"/>
                <a:cs typeface="Helvetica Neue" panose="02000503000000020004" pitchFamily="2" charset="0"/>
              </a:rPr>
              <a:t>H</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igh-precision</a:t>
            </a: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 </a:t>
            </a: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(0,3</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a:t>
            </a:r>
            <a:r>
              <a:rPr lang="ru-RU" sz="1400" dirty="0" err="1">
                <a:effectLst/>
                <a:latin typeface="Helvetica Neue" panose="02000503000000020004" pitchFamily="2" charset="0"/>
                <a:ea typeface="Helvetica Neue" panose="02000503000000020004" pitchFamily="2" charset="0"/>
                <a:cs typeface="Helvetica Neue" panose="02000503000000020004" pitchFamily="2" charset="0"/>
              </a:rPr>
              <a:t>C</a:t>
            </a: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 or 1</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a:t>
            </a:r>
            <a:endParaRPr lang="en-US" sz="1400" dirty="0">
              <a:effectLst/>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sz="1400" dirty="0">
                <a:latin typeface="Helvetica Neue" panose="02000503000000020004" pitchFamily="2" charset="0"/>
                <a:ea typeface="Helvetica Neue" panose="02000503000000020004" pitchFamily="2" charset="0"/>
                <a:cs typeface="Helvetica Neue" panose="02000503000000020004" pitchFamily="2" charset="0"/>
              </a:rPr>
              <a:t>M</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easuring elements</a:t>
            </a:r>
            <a:r>
              <a:rPr lang="en-US" sz="1400" dirty="0">
                <a:latin typeface="Helvetica Neue" panose="02000503000000020004" pitchFamily="2" charset="0"/>
                <a:ea typeface="Helvetica Neue" panose="02000503000000020004" pitchFamily="2" charset="0"/>
                <a:cs typeface="Helvetica Neue" panose="02000503000000020004" pitchFamily="2" charset="0"/>
              </a:rPr>
              <a:t>: Pt100, Pt1000</a:t>
            </a: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 Ni1000, NTC</a:t>
            </a:r>
            <a:r>
              <a:rPr lang="en-US" sz="1400" dirty="0">
                <a:latin typeface="Helvetica Neue" panose="02000503000000020004" pitchFamily="2" charset="0"/>
                <a:ea typeface="Helvetica Neue" panose="02000503000000020004" pitchFamily="2" charset="0"/>
                <a:cs typeface="Helvetica Neue" panose="02000503000000020004" pitchFamily="2" charset="0"/>
              </a:rPr>
              <a:t>10k.</a:t>
            </a:r>
            <a:endParaRPr lang="ru-RU" sz="1400" dirty="0">
              <a:effectLst/>
              <a:latin typeface="Helvetica Neue" panose="02000503000000020004" pitchFamily="2" charset="0"/>
              <a:ea typeface="Helvetica Neue" panose="02000503000000020004" pitchFamily="2" charset="0"/>
              <a:cs typeface="Helvetica Neue" panose="02000503000000020004" pitchFamily="2" charset="0"/>
            </a:endParaRPr>
          </a:p>
          <a:p>
            <a:pPr marL="285750" lvl="0" indent="-285750">
              <a:buFont typeface="Arial" panose="020B0604020202020204" pitchFamily="34" charset="0"/>
              <a:buChar char="•"/>
            </a:pPr>
            <a:r>
              <a:rPr lang="en" sz="1400" dirty="0">
                <a:latin typeface="Helvetica Neue" panose="02000503000000020004" pitchFamily="2" charset="0"/>
                <a:ea typeface="Helvetica Neue" panose="02000503000000020004" pitchFamily="2" charset="0"/>
                <a:cs typeface="Helvetica Neue" panose="02000503000000020004" pitchFamily="2" charset="0"/>
              </a:rPr>
              <a:t>M</a:t>
            </a:r>
            <a:r>
              <a:rPr lang="en" sz="1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easuring range:</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 -50</a:t>
            </a: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+130°C</a:t>
            </a:r>
            <a:endParaRPr lang="en-US" sz="1400" dirty="0">
              <a:effectLst/>
              <a:latin typeface="Helvetica Neue" panose="02000503000000020004" pitchFamily="2" charset="0"/>
              <a:ea typeface="Helvetica Neue" panose="02000503000000020004" pitchFamily="2" charset="0"/>
              <a:cs typeface="Helvetica Neue" panose="02000503000000020004" pitchFamily="2" charset="0"/>
            </a:endParaRPr>
          </a:p>
          <a:p>
            <a:pPr marL="285750" lvl="0" indent="-285750">
              <a:buFont typeface="Arial" panose="020B0604020202020204" pitchFamily="34" charset="0"/>
              <a:buChar char="•"/>
            </a:pPr>
            <a:r>
              <a:rPr lang="en" sz="1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Working environment: </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a:t>
            </a: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4</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0</a:t>
            </a:r>
            <a:r>
              <a:rPr lang="en-US" sz="1400" dirty="0">
                <a:latin typeface="Helvetica Neue" panose="02000503000000020004" pitchFamily="2" charset="0"/>
                <a:ea typeface="Helvetica Neue" panose="02000503000000020004" pitchFamily="2" charset="0"/>
                <a:cs typeface="Helvetica Neue" panose="02000503000000020004" pitchFamily="2" charset="0"/>
              </a:rPr>
              <a:t>…</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a:t>
            </a:r>
            <a:r>
              <a:rPr lang="en-US" sz="1400" dirty="0">
                <a:latin typeface="Helvetica Neue" panose="02000503000000020004" pitchFamily="2" charset="0"/>
                <a:ea typeface="Helvetica Neue" panose="02000503000000020004" pitchFamily="2" charset="0"/>
                <a:cs typeface="Helvetica Neue" panose="02000503000000020004" pitchFamily="2" charset="0"/>
              </a:rPr>
              <a:t>7</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0°C</a:t>
            </a:r>
            <a:endParaRPr lang="en-US" sz="1400" dirty="0">
              <a:effectLst/>
              <a:latin typeface="Helvetica Neue" panose="02000503000000020004" pitchFamily="2" charset="0"/>
              <a:ea typeface="Helvetica Neue" panose="02000503000000020004" pitchFamily="2" charset="0"/>
              <a:cs typeface="Helvetica Neue" panose="02000503000000020004" pitchFamily="2" charset="0"/>
            </a:endParaRPr>
          </a:p>
          <a:p>
            <a:pPr marL="285750" lvl="0" indent="-285750">
              <a:buFont typeface="Arial" panose="020B0604020202020204" pitchFamily="34" charset="0"/>
              <a:buChar char="•"/>
            </a:pPr>
            <a:r>
              <a:rPr lang="en-US" sz="1400" dirty="0">
                <a:latin typeface="Helvetica Neue" panose="02000503000000020004" pitchFamily="2" charset="0"/>
                <a:ea typeface="Helvetica Neue" panose="02000503000000020004" pitchFamily="2" charset="0"/>
                <a:cs typeface="Helvetica Neue" panose="02000503000000020004" pitchFamily="2" charset="0"/>
              </a:rPr>
              <a:t>Protection class  IP65</a:t>
            </a:r>
            <a:r>
              <a:rPr lang="ru-RU" sz="1400" dirty="0">
                <a:latin typeface="Helvetica Neue" panose="02000503000000020004" pitchFamily="2" charset="0"/>
                <a:ea typeface="Helvetica Neue" panose="02000503000000020004" pitchFamily="2" charset="0"/>
                <a:cs typeface="Helvetica Neue" panose="02000503000000020004" pitchFamily="2" charset="0"/>
              </a:rPr>
              <a:t>-</a:t>
            </a:r>
            <a:r>
              <a:rPr lang="en-US" sz="1400" dirty="0">
                <a:latin typeface="Helvetica Neue" panose="02000503000000020004" pitchFamily="2" charset="0"/>
                <a:ea typeface="Helvetica Neue" panose="02000503000000020004" pitchFamily="2" charset="0"/>
                <a:cs typeface="Helvetica Neue" panose="02000503000000020004" pitchFamily="2" charset="0"/>
              </a:rPr>
              <a:t>IP67</a:t>
            </a:r>
            <a:endParaRPr lang="en-US" sz="1400" dirty="0">
              <a:effectLst/>
              <a:latin typeface="Helvetica Neue" panose="02000503000000020004" pitchFamily="2" charset="0"/>
              <a:ea typeface="Helvetica Neue" panose="02000503000000020004" pitchFamily="2" charset="0"/>
              <a:cs typeface="Helvetica Neue" panose="02000503000000020004" pitchFamily="2" charset="0"/>
            </a:endParaRPr>
          </a:p>
          <a:p>
            <a:pPr marL="285750" lvl="0" indent="-285750">
              <a:buFont typeface="Arial" panose="020B0604020202020204" pitchFamily="34" charset="0"/>
              <a:buChar char="•"/>
            </a:pPr>
            <a:r>
              <a:rPr lang="en-US" sz="1400" dirty="0">
                <a:latin typeface="Helvetica Neue" panose="02000503000000020004" pitchFamily="2" charset="0"/>
                <a:ea typeface="Helvetica Neue" panose="02000503000000020004" pitchFamily="2" charset="0"/>
                <a:cs typeface="Helvetica Neue" panose="02000503000000020004" pitchFamily="2" charset="0"/>
              </a:rPr>
              <a:t>L</a:t>
            </a: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ifetime: 10 years</a:t>
            </a:r>
            <a:endParaRPr lang="ru-RU" sz="1400" dirty="0">
              <a:effectLst/>
              <a:latin typeface="Helvetica Neue" panose="02000503000000020004" pitchFamily="2" charset="0"/>
              <a:ea typeface="Helvetica Neue" panose="02000503000000020004" pitchFamily="2" charset="0"/>
              <a:cs typeface="Helvetica Neue" panose="02000503000000020004" pitchFamily="2" charset="0"/>
            </a:endParaRPr>
          </a:p>
          <a:p>
            <a:pPr marL="285750" lvl="0" indent="-285750">
              <a:buFont typeface="Arial" panose="020B0604020202020204" pitchFamily="34" charset="0"/>
              <a:buChar char="•"/>
            </a:pP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Tested individually (100% control)</a:t>
            </a:r>
            <a:endParaRPr lang="ru-RU" sz="1400" dirty="0">
              <a:effectLst/>
              <a:latin typeface="Helvetica Neue" panose="02000503000000020004" pitchFamily="2" charset="0"/>
              <a:ea typeface="Helvetica Neue" panose="02000503000000020004" pitchFamily="2" charset="0"/>
              <a:cs typeface="Helvetica Neue" panose="02000503000000020004" pitchFamily="2" charset="0"/>
            </a:endParaRPr>
          </a:p>
          <a:p>
            <a:pPr marL="285750" lvl="0" indent="-285750">
              <a:buFont typeface="Arial" panose="020B0604020202020204" pitchFamily="34" charset="0"/>
              <a:buChar char="•"/>
            </a:pPr>
            <a:r>
              <a:rPr lang="ru-RU" sz="1400" dirty="0">
                <a:latin typeface="Helvetica Neue" panose="02000503000000020004" pitchFamily="2" charset="0"/>
                <a:ea typeface="Helvetica Neue" panose="02000503000000020004" pitchFamily="2" charset="0"/>
                <a:cs typeface="Helvetica Neue" panose="02000503000000020004" pitchFamily="2" charset="0"/>
              </a:rPr>
              <a:t>5</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-year</a:t>
            </a: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s</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 </a:t>
            </a: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warranty</a:t>
            </a:r>
          </a:p>
          <a:p>
            <a:pPr marL="285750" lvl="0" indent="-285750">
              <a:buFont typeface="Arial" panose="020B0604020202020204" pitchFamily="34" charset="0"/>
              <a:buChar char="•"/>
            </a:pPr>
            <a:r>
              <a:rPr lang="en-US" sz="1400" dirty="0">
                <a:latin typeface="Helvetica Neue" panose="02000503000000020004" pitchFamily="2" charset="0"/>
                <a:ea typeface="Helvetica Neue" panose="02000503000000020004" pitchFamily="2" charset="0"/>
                <a:cs typeface="Helvetica Neue" panose="02000503000000020004" pitchFamily="2" charset="0"/>
              </a:rPr>
              <a:t>Material</a:t>
            </a:r>
            <a:r>
              <a:rPr lang="ru-RU" sz="1400" dirty="0">
                <a:latin typeface="Helvetica Neue" panose="02000503000000020004" pitchFamily="2" charset="0"/>
                <a:ea typeface="Helvetica Neue" panose="02000503000000020004" pitchFamily="2" charset="0"/>
                <a:cs typeface="Helvetica Neue" panose="02000503000000020004" pitchFamily="2" charset="0"/>
              </a:rPr>
              <a:t>: </a:t>
            </a:r>
            <a:r>
              <a:rPr lang="en-US" sz="1400" dirty="0">
                <a:latin typeface="Helvetica Neue" panose="02000503000000020004" pitchFamily="2" charset="0"/>
                <a:ea typeface="Helvetica Neue" panose="02000503000000020004" pitchFamily="2" charset="0"/>
                <a:cs typeface="Helvetica Neue" panose="02000503000000020004" pitchFamily="2" charset="0"/>
              </a:rPr>
              <a:t>AISI, PVC</a:t>
            </a:r>
            <a:r>
              <a:rPr lang="ru-RU" sz="1400" dirty="0">
                <a:latin typeface="Helvetica Neue" panose="02000503000000020004" pitchFamily="2" charset="0"/>
                <a:ea typeface="Helvetica Neue" panose="02000503000000020004" pitchFamily="2" charset="0"/>
                <a:cs typeface="Helvetica Neue" panose="02000503000000020004" pitchFamily="2" charset="0"/>
              </a:rPr>
              <a:t>, </a:t>
            </a:r>
            <a:r>
              <a:rPr lang="en-US" sz="1400" dirty="0">
                <a:latin typeface="Helvetica Neue" panose="02000503000000020004" pitchFamily="2" charset="0"/>
                <a:ea typeface="Helvetica Neue" panose="02000503000000020004" pitchFamily="2" charset="0"/>
                <a:cs typeface="Helvetica Neue" panose="02000503000000020004" pitchFamily="2" charset="0"/>
              </a:rPr>
              <a:t>PC, ABS</a:t>
            </a:r>
            <a:endParaRPr lang="ru-RU" sz="14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Текст 2">
            <a:extLst>
              <a:ext uri="{FF2B5EF4-FFF2-40B4-BE49-F238E27FC236}">
                <a16:creationId xmlns:a16="http://schemas.microsoft.com/office/drawing/2014/main" id="{C7B9EBA9-CFB6-9CED-32E5-93BABBF5BFB2}"/>
              </a:ext>
            </a:extLst>
          </p:cNvPr>
          <p:cNvSpPr txBox="1">
            <a:spLocks/>
          </p:cNvSpPr>
          <p:nvPr/>
        </p:nvSpPr>
        <p:spPr>
          <a:xfrm>
            <a:off x="8522636" y="2249896"/>
            <a:ext cx="2092360" cy="37443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067" kern="1200">
                <a:solidFill>
                  <a:srgbClr val="101E29"/>
                </a:solidFill>
                <a:latin typeface="Golos UI" panose="020B0504020202020204" pitchFamily="34" charset="-52"/>
                <a:ea typeface="+mn-ea"/>
                <a:cs typeface="Golos UI" panose="020B0504020202020204" pitchFamily="34" charset="-52"/>
              </a:defRPr>
            </a:lvl1pPr>
            <a:lvl2pPr marL="609585"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olos UI" panose="020B0504020202020204" pitchFamily="34" charset="-52"/>
                <a:ea typeface="+mn-ea"/>
                <a:cs typeface="Golos UI" panose="020B0504020202020204" pitchFamily="34" charset="-52"/>
              </a:defRPr>
            </a:lvl2pPr>
            <a:lvl3pPr marL="121917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olos UI" panose="020B0504020202020204" pitchFamily="34" charset="-52"/>
                <a:ea typeface="+mn-ea"/>
                <a:cs typeface="Golos UI" panose="020B0504020202020204" pitchFamily="34" charset="-52"/>
              </a:defRPr>
            </a:lvl3pPr>
            <a:lvl4pPr marL="1828754"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olos UI" panose="020B0504020202020204" pitchFamily="34" charset="-52"/>
                <a:ea typeface="+mn-ea"/>
                <a:cs typeface="Golos UI" panose="020B0504020202020204" pitchFamily="34" charset="-52"/>
              </a:defRPr>
            </a:lvl4pPr>
            <a:lvl5pPr marL="2438339"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olos UI" panose="020B0504020202020204" pitchFamily="34" charset="-52"/>
                <a:ea typeface="+mn-ea"/>
                <a:cs typeface="Golos UI" panose="020B0504020202020204" pitchFamily="34" charset="-5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t>Датчики влажности</a:t>
            </a:r>
          </a:p>
          <a:p>
            <a:endParaRPr lang="ru-RU" dirty="0"/>
          </a:p>
        </p:txBody>
      </p:sp>
      <p:pic>
        <p:nvPicPr>
          <p:cNvPr id="4" name="Рисунок 3">
            <a:extLst>
              <a:ext uri="{FF2B5EF4-FFF2-40B4-BE49-F238E27FC236}">
                <a16:creationId xmlns:a16="http://schemas.microsoft.com/office/drawing/2014/main" id="{DD7C7DE7-DBA0-B795-5B45-F2FBE1DDAE80}"/>
              </a:ext>
            </a:extLst>
          </p:cNvPr>
          <p:cNvPicPr>
            <a:picLocks noChangeAspect="1"/>
          </p:cNvPicPr>
          <p:nvPr/>
        </p:nvPicPr>
        <p:blipFill>
          <a:blip r:embed="rId2"/>
          <a:stretch>
            <a:fillRect/>
          </a:stretch>
        </p:blipFill>
        <p:spPr>
          <a:xfrm>
            <a:off x="6680893" y="1630961"/>
            <a:ext cx="1347107" cy="3429000"/>
          </a:xfrm>
          <a:prstGeom prst="rect">
            <a:avLst/>
          </a:prstGeom>
        </p:spPr>
      </p:pic>
      <p:pic>
        <p:nvPicPr>
          <p:cNvPr id="6" name="Рисунок 5">
            <a:extLst>
              <a:ext uri="{FF2B5EF4-FFF2-40B4-BE49-F238E27FC236}">
                <a16:creationId xmlns:a16="http://schemas.microsoft.com/office/drawing/2014/main" id="{661477E9-B62B-E0DA-A53F-C53DF9776614}"/>
              </a:ext>
            </a:extLst>
          </p:cNvPr>
          <p:cNvPicPr>
            <a:picLocks noChangeAspect="1"/>
          </p:cNvPicPr>
          <p:nvPr/>
        </p:nvPicPr>
        <p:blipFill>
          <a:blip r:embed="rId3"/>
          <a:stretch>
            <a:fillRect/>
          </a:stretch>
        </p:blipFill>
        <p:spPr>
          <a:xfrm>
            <a:off x="8287439" y="1679709"/>
            <a:ext cx="1452210" cy="3696535"/>
          </a:xfrm>
          <a:prstGeom prst="rect">
            <a:avLst/>
          </a:prstGeom>
        </p:spPr>
      </p:pic>
      <p:pic>
        <p:nvPicPr>
          <p:cNvPr id="8" name="Рисунок 7">
            <a:extLst>
              <a:ext uri="{FF2B5EF4-FFF2-40B4-BE49-F238E27FC236}">
                <a16:creationId xmlns:a16="http://schemas.microsoft.com/office/drawing/2014/main" id="{E8AC5CBF-B10B-9B58-5413-883079F3FDBE}"/>
              </a:ext>
            </a:extLst>
          </p:cNvPr>
          <p:cNvPicPr>
            <a:picLocks noChangeAspect="1"/>
          </p:cNvPicPr>
          <p:nvPr/>
        </p:nvPicPr>
        <p:blipFill>
          <a:blip r:embed="rId4"/>
          <a:stretch>
            <a:fillRect/>
          </a:stretch>
        </p:blipFill>
        <p:spPr>
          <a:xfrm>
            <a:off x="9862936" y="1630961"/>
            <a:ext cx="1424527" cy="3626069"/>
          </a:xfrm>
          <a:prstGeom prst="rect">
            <a:avLst/>
          </a:prstGeom>
        </p:spPr>
      </p:pic>
      <p:pic>
        <p:nvPicPr>
          <p:cNvPr id="10" name="Рисунок 9">
            <a:extLst>
              <a:ext uri="{FF2B5EF4-FFF2-40B4-BE49-F238E27FC236}">
                <a16:creationId xmlns:a16="http://schemas.microsoft.com/office/drawing/2014/main" id="{033EF3E8-D7F6-BC4B-4F33-C0FB1BC1F041}"/>
              </a:ext>
            </a:extLst>
          </p:cNvPr>
          <p:cNvPicPr>
            <a:picLocks noChangeAspect="1"/>
          </p:cNvPicPr>
          <p:nvPr/>
        </p:nvPicPr>
        <p:blipFill>
          <a:blip r:embed="rId5"/>
          <a:stretch>
            <a:fillRect/>
          </a:stretch>
        </p:blipFill>
        <p:spPr>
          <a:xfrm>
            <a:off x="7312237" y="4122088"/>
            <a:ext cx="1347107" cy="3429000"/>
          </a:xfrm>
          <a:prstGeom prst="rect">
            <a:avLst/>
          </a:prstGeom>
        </p:spPr>
      </p:pic>
      <p:pic>
        <p:nvPicPr>
          <p:cNvPr id="14" name="Рисунок 13">
            <a:extLst>
              <a:ext uri="{FF2B5EF4-FFF2-40B4-BE49-F238E27FC236}">
                <a16:creationId xmlns:a16="http://schemas.microsoft.com/office/drawing/2014/main" id="{5ED322B3-A180-02D3-ABCA-32E6C2E1918B}"/>
              </a:ext>
            </a:extLst>
          </p:cNvPr>
          <p:cNvPicPr>
            <a:picLocks noChangeAspect="1"/>
          </p:cNvPicPr>
          <p:nvPr/>
        </p:nvPicPr>
        <p:blipFill>
          <a:blip r:embed="rId6"/>
          <a:stretch>
            <a:fillRect/>
          </a:stretch>
        </p:blipFill>
        <p:spPr>
          <a:xfrm flipH="1">
            <a:off x="9474962" y="4268875"/>
            <a:ext cx="1239889" cy="1239889"/>
          </a:xfrm>
          <a:prstGeom prst="rect">
            <a:avLst/>
          </a:prstGeom>
        </p:spPr>
      </p:pic>
    </p:spTree>
    <p:extLst>
      <p:ext uri="{BB962C8B-B14F-4D97-AF65-F5344CB8AC3E}">
        <p14:creationId xmlns:p14="http://schemas.microsoft.com/office/powerpoint/2010/main" val="2847757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Temperature sensors.</a:t>
            </a:r>
            <a:endParaRPr lang="ru-RU" dirty="0"/>
          </a:p>
        </p:txBody>
      </p:sp>
      <p:sp>
        <p:nvSpPr>
          <p:cNvPr id="11" name="Текст 2">
            <a:extLst>
              <a:ext uri="{FF2B5EF4-FFF2-40B4-BE49-F238E27FC236}">
                <a16:creationId xmlns:a16="http://schemas.microsoft.com/office/drawing/2014/main" id="{46547DA5-BF1B-7A66-12C0-85C076196703}"/>
              </a:ext>
            </a:extLst>
          </p:cNvPr>
          <p:cNvSpPr>
            <a:spLocks noGrp="1"/>
          </p:cNvSpPr>
          <p:nvPr>
            <p:ph type="body" sz="quarter" idx="10"/>
          </p:nvPr>
        </p:nvSpPr>
        <p:spPr>
          <a:xfrm>
            <a:off x="507998" y="2007476"/>
            <a:ext cx="5840249" cy="4151849"/>
          </a:xfrm>
        </p:spPr>
        <p:txBody>
          <a:bodyPr>
            <a:noAutofit/>
          </a:bodyPr>
          <a:lstStyle/>
          <a:p>
            <a:pPr algn="just"/>
            <a:r>
              <a:rPr lang="en-US" sz="1400" b="1" dirty="0">
                <a:latin typeface="Helvetica Neue" panose="02000503000000020004" pitchFamily="2" charset="0"/>
                <a:ea typeface="Helvetica Neue" panose="02000503000000020004" pitchFamily="2" charset="0"/>
                <a:cs typeface="Helvetica Neue" panose="02000503000000020004" pitchFamily="2" charset="0"/>
              </a:rPr>
              <a:t> T</a:t>
            </a:r>
            <a:r>
              <a:rPr lang="en-US" sz="1400" b="1" dirty="0">
                <a:effectLst/>
                <a:latin typeface="Helvetica Neue" panose="02000503000000020004" pitchFamily="2" charset="0"/>
                <a:ea typeface="Helvetica Neue" panose="02000503000000020004" pitchFamily="2" charset="0"/>
                <a:cs typeface="Helvetica Neue" panose="02000503000000020004" pitchFamily="2" charset="0"/>
              </a:rPr>
              <a:t>emperature sensors</a:t>
            </a: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 </a:t>
            </a:r>
            <a:r>
              <a:rPr lang="en-US" sz="1400" dirty="0">
                <a:latin typeface="Helvetica Neue" panose="02000503000000020004" pitchFamily="2" charset="0"/>
                <a:ea typeface="Helvetica Neue" panose="02000503000000020004" pitchFamily="2" charset="0"/>
                <a:cs typeface="Helvetica Neue" panose="02000503000000020004" pitchFamily="2" charset="0"/>
              </a:rPr>
              <a:t>are used to measure temperature in channels of the HVAC systems and widely used by manufacturers of ventilation systems, boiler equipment and </a:t>
            </a:r>
            <a:r>
              <a:rPr lang="en" sz="1400" dirty="0">
                <a:effectLst/>
                <a:latin typeface="Helvetica Neue" panose="02000503000000020004" pitchFamily="2" charset="0"/>
              </a:rPr>
              <a:t>engineering companies</a:t>
            </a:r>
            <a:r>
              <a:rPr lang="en-US" sz="1400" dirty="0">
                <a:latin typeface="Helvetica Neue" panose="02000503000000020004" pitchFamily="2" charset="0"/>
                <a:ea typeface="Helvetica Neue" panose="02000503000000020004" pitchFamily="2" charset="0"/>
                <a:cs typeface="Helvetica Neue" panose="02000503000000020004" pitchFamily="2" charset="0"/>
              </a:rPr>
              <a:t>. </a:t>
            </a:r>
          </a:p>
          <a:p>
            <a:r>
              <a:rPr lang="en-US" sz="1400" b="1" dirty="0">
                <a:latin typeface="Helvetica Neue" panose="02000503000000020004" pitchFamily="2" charset="0"/>
                <a:ea typeface="Helvetica Neue" panose="02000503000000020004" pitchFamily="2" charset="0"/>
                <a:cs typeface="Helvetica Neue" panose="02000503000000020004" pitchFamily="2" charset="0"/>
              </a:rPr>
              <a:t>K</a:t>
            </a:r>
            <a:r>
              <a:rPr lang="en-US" sz="1400" b="1" dirty="0">
                <a:effectLst/>
                <a:latin typeface="Helvetica Neue" panose="02000503000000020004" pitchFamily="2" charset="0"/>
                <a:ea typeface="Helvetica Neue" panose="02000503000000020004" pitchFamily="2" charset="0"/>
                <a:cs typeface="Helvetica Neue" panose="02000503000000020004" pitchFamily="2" charset="0"/>
              </a:rPr>
              <a:t>ey features</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a:t>
            </a:r>
          </a:p>
          <a:p>
            <a:pPr marL="285750" lvl="0" indent="-285750">
              <a:buFont typeface="Arial" panose="020B0604020202020204" pitchFamily="34" charset="0"/>
              <a:buChar char="•"/>
            </a:pPr>
            <a:r>
              <a:rPr lang="en-US" sz="1400" dirty="0">
                <a:latin typeface="Helvetica Neue" panose="02000503000000020004" pitchFamily="2" charset="0"/>
                <a:ea typeface="Helvetica Neue" panose="02000503000000020004" pitchFamily="2" charset="0"/>
                <a:cs typeface="Helvetica Neue" panose="02000503000000020004" pitchFamily="2" charset="0"/>
              </a:rPr>
              <a:t>H</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igh-precision</a:t>
            </a: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 </a:t>
            </a: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(0,3</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a:t>
            </a:r>
            <a:r>
              <a:rPr lang="ru-RU" sz="1400" dirty="0" err="1">
                <a:effectLst/>
                <a:latin typeface="Helvetica Neue" panose="02000503000000020004" pitchFamily="2" charset="0"/>
                <a:ea typeface="Helvetica Neue" panose="02000503000000020004" pitchFamily="2" charset="0"/>
                <a:cs typeface="Helvetica Neue" panose="02000503000000020004" pitchFamily="2" charset="0"/>
              </a:rPr>
              <a:t>C</a:t>
            </a: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 or 1</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a:t>
            </a:r>
            <a:endParaRPr lang="en-US" sz="1400" dirty="0">
              <a:effectLst/>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sz="1400" dirty="0">
                <a:latin typeface="Helvetica Neue" panose="02000503000000020004" pitchFamily="2" charset="0"/>
                <a:ea typeface="Helvetica Neue" panose="02000503000000020004" pitchFamily="2" charset="0"/>
                <a:cs typeface="Helvetica Neue" panose="02000503000000020004" pitchFamily="2" charset="0"/>
              </a:rPr>
              <a:t>M</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easuring elements</a:t>
            </a:r>
            <a:r>
              <a:rPr lang="en-US" sz="1400" dirty="0">
                <a:latin typeface="Helvetica Neue" panose="02000503000000020004" pitchFamily="2" charset="0"/>
                <a:ea typeface="Helvetica Neue" panose="02000503000000020004" pitchFamily="2" charset="0"/>
                <a:cs typeface="Helvetica Neue" panose="02000503000000020004" pitchFamily="2" charset="0"/>
              </a:rPr>
              <a:t>: Pt100, Pt1000</a:t>
            </a: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 Ni1000, NTC</a:t>
            </a:r>
            <a:r>
              <a:rPr lang="en-US" sz="1400" dirty="0">
                <a:latin typeface="Helvetica Neue" panose="02000503000000020004" pitchFamily="2" charset="0"/>
                <a:ea typeface="Helvetica Neue" panose="02000503000000020004" pitchFamily="2" charset="0"/>
                <a:cs typeface="Helvetica Neue" panose="02000503000000020004" pitchFamily="2" charset="0"/>
              </a:rPr>
              <a:t>10k.</a:t>
            </a:r>
            <a:endParaRPr lang="ru-RU" sz="1400" dirty="0">
              <a:effectLst/>
              <a:latin typeface="Helvetica Neue" panose="02000503000000020004" pitchFamily="2" charset="0"/>
              <a:ea typeface="Helvetica Neue" panose="02000503000000020004" pitchFamily="2" charset="0"/>
              <a:cs typeface="Helvetica Neue" panose="02000503000000020004" pitchFamily="2" charset="0"/>
            </a:endParaRPr>
          </a:p>
          <a:p>
            <a:pPr marL="285750" lvl="0" indent="-285750">
              <a:buFont typeface="Arial" panose="020B0604020202020204" pitchFamily="34" charset="0"/>
              <a:buChar char="•"/>
            </a:pPr>
            <a:r>
              <a:rPr lang="en" sz="1400" dirty="0">
                <a:latin typeface="Helvetica Neue" panose="02000503000000020004" pitchFamily="2" charset="0"/>
                <a:ea typeface="Helvetica Neue" panose="02000503000000020004" pitchFamily="2" charset="0"/>
                <a:cs typeface="Helvetica Neue" panose="02000503000000020004" pitchFamily="2" charset="0"/>
              </a:rPr>
              <a:t>M</a:t>
            </a:r>
            <a:r>
              <a:rPr lang="en" sz="1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easuring range:</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 -50</a:t>
            </a: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+130°C</a:t>
            </a:r>
            <a:endParaRPr lang="en-US" sz="1400" dirty="0">
              <a:effectLst/>
              <a:latin typeface="Helvetica Neue" panose="02000503000000020004" pitchFamily="2" charset="0"/>
              <a:ea typeface="Helvetica Neue" panose="02000503000000020004" pitchFamily="2" charset="0"/>
              <a:cs typeface="Helvetica Neue" panose="02000503000000020004" pitchFamily="2" charset="0"/>
            </a:endParaRPr>
          </a:p>
          <a:p>
            <a:pPr marL="285750" lvl="0" indent="-285750">
              <a:buFont typeface="Arial" panose="020B0604020202020204" pitchFamily="34" charset="0"/>
              <a:buChar char="•"/>
            </a:pPr>
            <a:r>
              <a:rPr lang="en" sz="1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Working environment: </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a:t>
            </a: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4</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0</a:t>
            </a:r>
            <a:r>
              <a:rPr lang="en-US" sz="1400" dirty="0">
                <a:latin typeface="Helvetica Neue" panose="02000503000000020004" pitchFamily="2" charset="0"/>
                <a:ea typeface="Helvetica Neue" panose="02000503000000020004" pitchFamily="2" charset="0"/>
                <a:cs typeface="Helvetica Neue" panose="02000503000000020004" pitchFamily="2" charset="0"/>
              </a:rPr>
              <a:t>…</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a:t>
            </a: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9</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0°C</a:t>
            </a:r>
            <a:endParaRPr lang="en-US" sz="1400" dirty="0">
              <a:effectLst/>
              <a:latin typeface="Helvetica Neue" panose="02000503000000020004" pitchFamily="2" charset="0"/>
              <a:ea typeface="Helvetica Neue" panose="02000503000000020004" pitchFamily="2" charset="0"/>
              <a:cs typeface="Helvetica Neue" panose="02000503000000020004" pitchFamily="2" charset="0"/>
            </a:endParaRPr>
          </a:p>
          <a:p>
            <a:pPr marL="285750" lvl="0" indent="-285750">
              <a:buFont typeface="Arial" panose="020B0604020202020204" pitchFamily="34" charset="0"/>
              <a:buChar char="•"/>
            </a:pPr>
            <a:r>
              <a:rPr lang="en-US" sz="1400" dirty="0">
                <a:latin typeface="Helvetica Neue" panose="02000503000000020004" pitchFamily="2" charset="0"/>
                <a:ea typeface="Helvetica Neue" panose="02000503000000020004" pitchFamily="2" charset="0"/>
                <a:cs typeface="Helvetica Neue" panose="02000503000000020004" pitchFamily="2" charset="0"/>
              </a:rPr>
              <a:t>Protection class  IP31, IP65, IP67</a:t>
            </a:r>
            <a:endParaRPr lang="en-US" sz="1400" dirty="0">
              <a:effectLst/>
              <a:latin typeface="Helvetica Neue" panose="02000503000000020004" pitchFamily="2" charset="0"/>
              <a:ea typeface="Helvetica Neue" panose="02000503000000020004" pitchFamily="2" charset="0"/>
              <a:cs typeface="Helvetica Neue" panose="02000503000000020004" pitchFamily="2" charset="0"/>
            </a:endParaRPr>
          </a:p>
          <a:p>
            <a:pPr marL="285750" lvl="0" indent="-285750">
              <a:buFont typeface="Arial" panose="020B0604020202020204" pitchFamily="34" charset="0"/>
              <a:buChar char="•"/>
            </a:pPr>
            <a:r>
              <a:rPr lang="en-US" sz="1400" dirty="0">
                <a:latin typeface="Helvetica Neue" panose="02000503000000020004" pitchFamily="2" charset="0"/>
                <a:ea typeface="Helvetica Neue" panose="02000503000000020004" pitchFamily="2" charset="0"/>
                <a:cs typeface="Helvetica Neue" panose="02000503000000020004" pitchFamily="2" charset="0"/>
              </a:rPr>
              <a:t>L</a:t>
            </a: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ifetime: 10 years</a:t>
            </a:r>
            <a:endParaRPr lang="ru-RU" sz="1400" dirty="0">
              <a:effectLst/>
              <a:latin typeface="Helvetica Neue" panose="02000503000000020004" pitchFamily="2" charset="0"/>
              <a:ea typeface="Helvetica Neue" panose="02000503000000020004" pitchFamily="2" charset="0"/>
              <a:cs typeface="Helvetica Neue" panose="02000503000000020004" pitchFamily="2" charset="0"/>
            </a:endParaRPr>
          </a:p>
          <a:p>
            <a:pPr marL="285750" lvl="0" indent="-285750">
              <a:buFont typeface="Arial" panose="020B0604020202020204" pitchFamily="34" charset="0"/>
              <a:buChar char="•"/>
            </a:pP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Tested individually (100% control)</a:t>
            </a:r>
            <a:endParaRPr lang="ru-RU" sz="1400" dirty="0">
              <a:effectLst/>
              <a:latin typeface="Helvetica Neue" panose="02000503000000020004" pitchFamily="2" charset="0"/>
              <a:ea typeface="Helvetica Neue" panose="02000503000000020004" pitchFamily="2" charset="0"/>
              <a:cs typeface="Helvetica Neue" panose="02000503000000020004" pitchFamily="2" charset="0"/>
            </a:endParaRPr>
          </a:p>
          <a:p>
            <a:pPr marL="285750" lvl="0" indent="-285750">
              <a:buFont typeface="Arial" panose="020B0604020202020204" pitchFamily="34" charset="0"/>
              <a:buChar char="•"/>
            </a:pPr>
            <a:r>
              <a:rPr lang="ru-RU" sz="1400" dirty="0">
                <a:latin typeface="Helvetica Neue" panose="02000503000000020004" pitchFamily="2" charset="0"/>
                <a:ea typeface="Helvetica Neue" panose="02000503000000020004" pitchFamily="2" charset="0"/>
                <a:cs typeface="Helvetica Neue" panose="02000503000000020004" pitchFamily="2" charset="0"/>
              </a:rPr>
              <a:t>5</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-year</a:t>
            </a: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s</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 </a:t>
            </a: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warranty</a:t>
            </a:r>
          </a:p>
          <a:p>
            <a:pPr marL="285750" lvl="0" indent="-285750">
              <a:buFont typeface="Arial" panose="020B0604020202020204" pitchFamily="34" charset="0"/>
              <a:buChar char="•"/>
            </a:pPr>
            <a:r>
              <a:rPr lang="en-US" sz="1400" dirty="0">
                <a:latin typeface="Helvetica Neue" panose="02000503000000020004" pitchFamily="2" charset="0"/>
                <a:ea typeface="Helvetica Neue" panose="02000503000000020004" pitchFamily="2" charset="0"/>
                <a:cs typeface="Helvetica Neue" panose="02000503000000020004" pitchFamily="2" charset="0"/>
              </a:rPr>
              <a:t>Material</a:t>
            </a:r>
            <a:r>
              <a:rPr lang="ru-RU" sz="1400" dirty="0">
                <a:latin typeface="Helvetica Neue" panose="02000503000000020004" pitchFamily="2" charset="0"/>
                <a:ea typeface="Helvetica Neue" panose="02000503000000020004" pitchFamily="2" charset="0"/>
                <a:cs typeface="Helvetica Neue" panose="02000503000000020004" pitchFamily="2" charset="0"/>
              </a:rPr>
              <a:t>: </a:t>
            </a:r>
            <a:r>
              <a:rPr lang="en-US" sz="1400" dirty="0">
                <a:latin typeface="Helvetica Neue" panose="02000503000000020004" pitchFamily="2" charset="0"/>
                <a:ea typeface="Helvetica Neue" panose="02000503000000020004" pitchFamily="2" charset="0"/>
                <a:cs typeface="Helvetica Neue" panose="02000503000000020004" pitchFamily="2" charset="0"/>
              </a:rPr>
              <a:t>AISI, ABS</a:t>
            </a:r>
            <a:endParaRPr lang="en" sz="1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Текст 2">
            <a:extLst>
              <a:ext uri="{FF2B5EF4-FFF2-40B4-BE49-F238E27FC236}">
                <a16:creationId xmlns:a16="http://schemas.microsoft.com/office/drawing/2014/main" id="{C7B9EBA9-CFB6-9CED-32E5-93BABBF5BFB2}"/>
              </a:ext>
            </a:extLst>
          </p:cNvPr>
          <p:cNvSpPr txBox="1">
            <a:spLocks/>
          </p:cNvSpPr>
          <p:nvPr/>
        </p:nvSpPr>
        <p:spPr>
          <a:xfrm>
            <a:off x="8522636" y="2249896"/>
            <a:ext cx="2092360" cy="37443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067" kern="1200">
                <a:solidFill>
                  <a:srgbClr val="101E29"/>
                </a:solidFill>
                <a:latin typeface="Golos UI" panose="020B0504020202020204" pitchFamily="34" charset="-52"/>
                <a:ea typeface="+mn-ea"/>
                <a:cs typeface="Golos UI" panose="020B0504020202020204" pitchFamily="34" charset="-52"/>
              </a:defRPr>
            </a:lvl1pPr>
            <a:lvl2pPr marL="609585"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olos UI" panose="020B0504020202020204" pitchFamily="34" charset="-52"/>
                <a:ea typeface="+mn-ea"/>
                <a:cs typeface="Golos UI" panose="020B0504020202020204" pitchFamily="34" charset="-52"/>
              </a:defRPr>
            </a:lvl2pPr>
            <a:lvl3pPr marL="121917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olos UI" panose="020B0504020202020204" pitchFamily="34" charset="-52"/>
                <a:ea typeface="+mn-ea"/>
                <a:cs typeface="Golos UI" panose="020B0504020202020204" pitchFamily="34" charset="-52"/>
              </a:defRPr>
            </a:lvl3pPr>
            <a:lvl4pPr marL="1828754"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olos UI" panose="020B0504020202020204" pitchFamily="34" charset="-52"/>
                <a:ea typeface="+mn-ea"/>
                <a:cs typeface="Golos UI" panose="020B0504020202020204" pitchFamily="34" charset="-52"/>
              </a:defRPr>
            </a:lvl4pPr>
            <a:lvl5pPr marL="2438339"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olos UI" panose="020B0504020202020204" pitchFamily="34" charset="-52"/>
                <a:ea typeface="+mn-ea"/>
                <a:cs typeface="Golos UI" panose="020B0504020202020204" pitchFamily="34" charset="-5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t>Датчики влажности</a:t>
            </a:r>
          </a:p>
          <a:p>
            <a:endParaRPr lang="ru-RU" dirty="0"/>
          </a:p>
        </p:txBody>
      </p:sp>
      <p:pic>
        <p:nvPicPr>
          <p:cNvPr id="5" name="Рисунок 4">
            <a:extLst>
              <a:ext uri="{FF2B5EF4-FFF2-40B4-BE49-F238E27FC236}">
                <a16:creationId xmlns:a16="http://schemas.microsoft.com/office/drawing/2014/main" id="{BF919A7D-BF9D-9773-B85B-C3B4C80942E6}"/>
              </a:ext>
            </a:extLst>
          </p:cNvPr>
          <p:cNvPicPr>
            <a:picLocks noChangeAspect="1"/>
          </p:cNvPicPr>
          <p:nvPr/>
        </p:nvPicPr>
        <p:blipFill>
          <a:blip r:embed="rId2"/>
          <a:stretch>
            <a:fillRect/>
          </a:stretch>
        </p:blipFill>
        <p:spPr>
          <a:xfrm>
            <a:off x="9017191" y="1874639"/>
            <a:ext cx="1000685" cy="750514"/>
          </a:xfrm>
          <a:prstGeom prst="rect">
            <a:avLst/>
          </a:prstGeom>
        </p:spPr>
      </p:pic>
      <p:pic>
        <p:nvPicPr>
          <p:cNvPr id="9" name="Рисунок 8">
            <a:extLst>
              <a:ext uri="{FF2B5EF4-FFF2-40B4-BE49-F238E27FC236}">
                <a16:creationId xmlns:a16="http://schemas.microsoft.com/office/drawing/2014/main" id="{056A1875-7887-E7E4-3113-AD3754157721}"/>
              </a:ext>
            </a:extLst>
          </p:cNvPr>
          <p:cNvPicPr>
            <a:picLocks noChangeAspect="1"/>
          </p:cNvPicPr>
          <p:nvPr/>
        </p:nvPicPr>
        <p:blipFill>
          <a:blip r:embed="rId3"/>
          <a:stretch>
            <a:fillRect/>
          </a:stretch>
        </p:blipFill>
        <p:spPr>
          <a:xfrm>
            <a:off x="7165577" y="1957889"/>
            <a:ext cx="1395624" cy="3552497"/>
          </a:xfrm>
          <a:prstGeom prst="rect">
            <a:avLst/>
          </a:prstGeom>
        </p:spPr>
      </p:pic>
      <p:pic>
        <p:nvPicPr>
          <p:cNvPr id="15" name="Рисунок 14">
            <a:extLst>
              <a:ext uri="{FF2B5EF4-FFF2-40B4-BE49-F238E27FC236}">
                <a16:creationId xmlns:a16="http://schemas.microsoft.com/office/drawing/2014/main" id="{E35935E2-FEE4-845D-8D72-F57049A8A8E9}"/>
              </a:ext>
            </a:extLst>
          </p:cNvPr>
          <p:cNvPicPr>
            <a:picLocks noChangeAspect="1"/>
          </p:cNvPicPr>
          <p:nvPr/>
        </p:nvPicPr>
        <p:blipFill>
          <a:blip r:embed="rId4"/>
          <a:stretch>
            <a:fillRect/>
          </a:stretch>
        </p:blipFill>
        <p:spPr>
          <a:xfrm>
            <a:off x="10193949" y="1912883"/>
            <a:ext cx="1381824" cy="1842432"/>
          </a:xfrm>
          <a:prstGeom prst="rect">
            <a:avLst/>
          </a:prstGeom>
        </p:spPr>
      </p:pic>
      <p:pic>
        <p:nvPicPr>
          <p:cNvPr id="17" name="Рисунок 16">
            <a:extLst>
              <a:ext uri="{FF2B5EF4-FFF2-40B4-BE49-F238E27FC236}">
                <a16:creationId xmlns:a16="http://schemas.microsoft.com/office/drawing/2014/main" id="{38578D8C-0F7A-F370-BC86-2D63F6494D31}"/>
              </a:ext>
            </a:extLst>
          </p:cNvPr>
          <p:cNvPicPr>
            <a:picLocks noChangeAspect="1"/>
          </p:cNvPicPr>
          <p:nvPr/>
        </p:nvPicPr>
        <p:blipFill>
          <a:blip r:embed="rId5"/>
          <a:stretch>
            <a:fillRect/>
          </a:stretch>
        </p:blipFill>
        <p:spPr>
          <a:xfrm>
            <a:off x="9108247" y="3374249"/>
            <a:ext cx="959702" cy="719776"/>
          </a:xfrm>
          <a:prstGeom prst="rect">
            <a:avLst/>
          </a:prstGeom>
        </p:spPr>
      </p:pic>
      <p:pic>
        <p:nvPicPr>
          <p:cNvPr id="19" name="Рисунок 18">
            <a:extLst>
              <a:ext uri="{FF2B5EF4-FFF2-40B4-BE49-F238E27FC236}">
                <a16:creationId xmlns:a16="http://schemas.microsoft.com/office/drawing/2014/main" id="{11B6AF77-CA30-1588-E757-9F0968D164CC}"/>
              </a:ext>
            </a:extLst>
          </p:cNvPr>
          <p:cNvPicPr>
            <a:picLocks noChangeAspect="1"/>
          </p:cNvPicPr>
          <p:nvPr/>
        </p:nvPicPr>
        <p:blipFill>
          <a:blip r:embed="rId6"/>
          <a:stretch>
            <a:fillRect/>
          </a:stretch>
        </p:blipFill>
        <p:spPr>
          <a:xfrm>
            <a:off x="8981258" y="4663763"/>
            <a:ext cx="1213680" cy="1213680"/>
          </a:xfrm>
          <a:prstGeom prst="rect">
            <a:avLst/>
          </a:prstGeom>
        </p:spPr>
      </p:pic>
    </p:spTree>
    <p:extLst>
      <p:ext uri="{BB962C8B-B14F-4D97-AF65-F5344CB8AC3E}">
        <p14:creationId xmlns:p14="http://schemas.microsoft.com/office/powerpoint/2010/main" val="11479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Accessories</a:t>
            </a:r>
            <a:endParaRPr lang="ru-RU" dirty="0"/>
          </a:p>
        </p:txBody>
      </p:sp>
      <p:sp>
        <p:nvSpPr>
          <p:cNvPr id="11" name="Текст 2">
            <a:extLst>
              <a:ext uri="{FF2B5EF4-FFF2-40B4-BE49-F238E27FC236}">
                <a16:creationId xmlns:a16="http://schemas.microsoft.com/office/drawing/2014/main" id="{46547DA5-BF1B-7A66-12C0-85C076196703}"/>
              </a:ext>
            </a:extLst>
          </p:cNvPr>
          <p:cNvSpPr>
            <a:spLocks noGrp="1"/>
          </p:cNvSpPr>
          <p:nvPr>
            <p:ph type="body" sz="quarter" idx="10"/>
          </p:nvPr>
        </p:nvSpPr>
        <p:spPr>
          <a:xfrm>
            <a:off x="507998" y="2007476"/>
            <a:ext cx="5840249" cy="4666593"/>
          </a:xfrm>
        </p:spPr>
        <p:txBody>
          <a:bodyPr>
            <a:noAutofit/>
          </a:bodyPr>
          <a:lstStyle/>
          <a:p>
            <a:r>
              <a:rPr lang="en" sz="1300" dirty="0">
                <a:effectLst/>
                <a:latin typeface="Helvetica Neue" panose="02000503000000020004" pitchFamily="2" charset="0"/>
              </a:rPr>
              <a:t>Stainless steel immersion sleeves are offered with a G1/2 threaded connection. These sleeves deliver dependable shielding for the temperature sensor's measuring component in environments with temperatures reaching up to 600 °C and pressures ranging from 10 to 25 bar. The sleeves are available in probe lengths spanning from 50 to 200 mm.</a:t>
            </a:r>
          </a:p>
          <a:p>
            <a:endParaRPr lang="en" sz="1300" dirty="0">
              <a:effectLst/>
              <a:latin typeface="Helvetica Neue" panose="02000503000000020004" pitchFamily="2" charset="0"/>
            </a:endParaRPr>
          </a:p>
          <a:p>
            <a:r>
              <a:rPr lang="en" sz="1300" dirty="0">
                <a:effectLst/>
                <a:latin typeface="Helvetica Neue" panose="02000503000000020004" pitchFamily="2" charset="0"/>
              </a:rPr>
              <a:t>The mounting flanges are used for affixing temperature sensors, humidity sensors, and duct thermostats to air ducts in ventilation systems. These flanges have a hole diameters of 6, 7, 8, 10, and 12 mm. Manufactured from robust polymer material, the flanges exhibit resilience to temperatures up to +100 °C, thereby ensuring accurate and reliable sensor installation.</a:t>
            </a:r>
          </a:p>
          <a:p>
            <a:br>
              <a:rPr lang="en" sz="1300" dirty="0">
                <a:effectLst/>
                <a:latin typeface="Helvetica Neue" panose="02000503000000020004" pitchFamily="2" charset="0"/>
              </a:rPr>
            </a:br>
            <a:r>
              <a:rPr lang="en" sz="1300" dirty="0">
                <a:effectLst/>
                <a:latin typeface="Helvetica Neue" panose="02000503000000020004" pitchFamily="2" charset="0"/>
              </a:rPr>
              <a:t>The mounting box is intended for connecting cable temperature sensors. The housing of the box is constructed from ABS-plastic, and it possesses an IP65 protection rating. It has 2 glands. </a:t>
            </a:r>
          </a:p>
          <a:p>
            <a:br>
              <a:rPr lang="en" sz="1300" dirty="0">
                <a:effectLst/>
                <a:latin typeface="Helvetica Neue" panose="02000503000000020004" pitchFamily="2" charset="0"/>
              </a:rPr>
            </a:br>
            <a:r>
              <a:rPr lang="en" sz="1300" dirty="0">
                <a:effectLst/>
                <a:latin typeface="Helvetica Neue" panose="02000503000000020004" pitchFamily="2" charset="0"/>
              </a:rPr>
              <a:t>The galvanized steel screen is used to protect outdoor air temperature and humidity sensors against precipitation, sunlight, and potential mechanical harm. This screen guarantees precise measurement of ambient temperature by preventing direct sunlight interference. The screen's dimensions measure 184 x 180 x 80 mm.</a:t>
            </a:r>
          </a:p>
        </p:txBody>
      </p:sp>
      <p:sp>
        <p:nvSpPr>
          <p:cNvPr id="13" name="Текст 2">
            <a:extLst>
              <a:ext uri="{FF2B5EF4-FFF2-40B4-BE49-F238E27FC236}">
                <a16:creationId xmlns:a16="http://schemas.microsoft.com/office/drawing/2014/main" id="{C7B9EBA9-CFB6-9CED-32E5-93BABBF5BFB2}"/>
              </a:ext>
            </a:extLst>
          </p:cNvPr>
          <p:cNvSpPr txBox="1">
            <a:spLocks/>
          </p:cNvSpPr>
          <p:nvPr/>
        </p:nvSpPr>
        <p:spPr>
          <a:xfrm>
            <a:off x="8522636" y="2249896"/>
            <a:ext cx="2092360" cy="37443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067" kern="1200">
                <a:solidFill>
                  <a:srgbClr val="101E29"/>
                </a:solidFill>
                <a:latin typeface="Golos UI" panose="020B0504020202020204" pitchFamily="34" charset="-52"/>
                <a:ea typeface="+mn-ea"/>
                <a:cs typeface="Golos UI" panose="020B0504020202020204" pitchFamily="34" charset="-52"/>
              </a:defRPr>
            </a:lvl1pPr>
            <a:lvl2pPr marL="609585"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olos UI" panose="020B0504020202020204" pitchFamily="34" charset="-52"/>
                <a:ea typeface="+mn-ea"/>
                <a:cs typeface="Golos UI" panose="020B0504020202020204" pitchFamily="34" charset="-52"/>
              </a:defRPr>
            </a:lvl2pPr>
            <a:lvl3pPr marL="121917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olos UI" panose="020B0504020202020204" pitchFamily="34" charset="-52"/>
                <a:ea typeface="+mn-ea"/>
                <a:cs typeface="Golos UI" panose="020B0504020202020204" pitchFamily="34" charset="-52"/>
              </a:defRPr>
            </a:lvl3pPr>
            <a:lvl4pPr marL="1828754"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olos UI" panose="020B0504020202020204" pitchFamily="34" charset="-52"/>
                <a:ea typeface="+mn-ea"/>
                <a:cs typeface="Golos UI" panose="020B0504020202020204" pitchFamily="34" charset="-52"/>
              </a:defRPr>
            </a:lvl4pPr>
            <a:lvl5pPr marL="2438339"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olos UI" panose="020B0504020202020204" pitchFamily="34" charset="-52"/>
                <a:ea typeface="+mn-ea"/>
                <a:cs typeface="Golos UI" panose="020B0504020202020204" pitchFamily="34" charset="-5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t>Датчики влажности</a:t>
            </a:r>
          </a:p>
          <a:p>
            <a:endParaRPr lang="ru-RU" dirty="0"/>
          </a:p>
        </p:txBody>
      </p:sp>
      <p:pic>
        <p:nvPicPr>
          <p:cNvPr id="4" name="Рисунок 3">
            <a:extLst>
              <a:ext uri="{FF2B5EF4-FFF2-40B4-BE49-F238E27FC236}">
                <a16:creationId xmlns:a16="http://schemas.microsoft.com/office/drawing/2014/main" id="{64117D1B-C2AD-D9DB-30FF-E3680B1FE669}"/>
              </a:ext>
            </a:extLst>
          </p:cNvPr>
          <p:cNvPicPr>
            <a:picLocks noChangeAspect="1"/>
          </p:cNvPicPr>
          <p:nvPr/>
        </p:nvPicPr>
        <p:blipFill>
          <a:blip r:embed="rId2"/>
          <a:stretch>
            <a:fillRect/>
          </a:stretch>
        </p:blipFill>
        <p:spPr>
          <a:xfrm>
            <a:off x="6781505" y="1700808"/>
            <a:ext cx="2987128" cy="4501152"/>
          </a:xfrm>
          <a:prstGeom prst="rect">
            <a:avLst/>
          </a:prstGeom>
        </p:spPr>
      </p:pic>
      <p:pic>
        <p:nvPicPr>
          <p:cNvPr id="7" name="Рисунок 6">
            <a:extLst>
              <a:ext uri="{FF2B5EF4-FFF2-40B4-BE49-F238E27FC236}">
                <a16:creationId xmlns:a16="http://schemas.microsoft.com/office/drawing/2014/main" id="{38396747-6ABA-79A0-FBF5-0342CDFE351D}"/>
              </a:ext>
            </a:extLst>
          </p:cNvPr>
          <p:cNvPicPr>
            <a:picLocks noChangeAspect="1"/>
          </p:cNvPicPr>
          <p:nvPr/>
        </p:nvPicPr>
        <p:blipFill>
          <a:blip r:embed="rId3"/>
          <a:stretch>
            <a:fillRect/>
          </a:stretch>
        </p:blipFill>
        <p:spPr>
          <a:xfrm>
            <a:off x="9648395" y="1967230"/>
            <a:ext cx="2154858" cy="2154858"/>
          </a:xfrm>
          <a:prstGeom prst="rect">
            <a:avLst/>
          </a:prstGeom>
        </p:spPr>
      </p:pic>
    </p:spTree>
    <p:extLst>
      <p:ext uri="{BB962C8B-B14F-4D97-AF65-F5344CB8AC3E}">
        <p14:creationId xmlns:p14="http://schemas.microsoft.com/office/powerpoint/2010/main" val="1377889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Air differential pressure switch</a:t>
            </a:r>
            <a:endParaRPr lang="ru-RU" dirty="0"/>
          </a:p>
        </p:txBody>
      </p:sp>
      <p:sp>
        <p:nvSpPr>
          <p:cNvPr id="11" name="Текст 2">
            <a:extLst>
              <a:ext uri="{FF2B5EF4-FFF2-40B4-BE49-F238E27FC236}">
                <a16:creationId xmlns:a16="http://schemas.microsoft.com/office/drawing/2014/main" id="{46547DA5-BF1B-7A66-12C0-85C076196703}"/>
              </a:ext>
            </a:extLst>
          </p:cNvPr>
          <p:cNvSpPr>
            <a:spLocks noGrp="1"/>
          </p:cNvSpPr>
          <p:nvPr>
            <p:ph type="body" sz="quarter" idx="10"/>
          </p:nvPr>
        </p:nvSpPr>
        <p:spPr>
          <a:xfrm>
            <a:off x="507998" y="2007476"/>
            <a:ext cx="6277115" cy="4535214"/>
          </a:xfrm>
        </p:spPr>
        <p:txBody>
          <a:bodyPr>
            <a:noAutofit/>
          </a:bodyPr>
          <a:lstStyle/>
          <a:p>
            <a:pPr algn="just"/>
            <a:r>
              <a:rPr lang="en" sz="1400" dirty="0">
                <a:latin typeface="Helvetica Neue" panose="02000503000000020004" pitchFamily="2" charset="0"/>
                <a:ea typeface="Helvetica Neue" panose="02000503000000020004" pitchFamily="2" charset="0"/>
                <a:cs typeface="Helvetica Neue" panose="02000503000000020004" pitchFamily="2" charset="0"/>
              </a:rPr>
              <a:t>A</a:t>
            </a:r>
            <a:r>
              <a:rPr lang="en" sz="1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ir differential pressure switches are primarily used in heating and ventilation applications. These pressure switches offer manual adjustability within a range of 20 to </a:t>
            </a:r>
            <a:r>
              <a:rPr lang="en" sz="1400" dirty="0">
                <a:latin typeface="Helvetica Neue" panose="02000503000000020004" pitchFamily="2" charset="0"/>
                <a:ea typeface="Helvetica Neue" panose="02000503000000020004" pitchFamily="2" charset="0"/>
                <a:cs typeface="Helvetica Neue" panose="02000503000000020004" pitchFamily="2" charset="0"/>
              </a:rPr>
              <a:t>50</a:t>
            </a:r>
            <a:r>
              <a:rPr lang="en" sz="1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00 Pa, with a tolerance of 10%. </a:t>
            </a:r>
          </a:p>
          <a:p>
            <a:pPr algn="just"/>
            <a:r>
              <a:rPr lang="en" sz="1400" b="1" dirty="0">
                <a:latin typeface="Helvetica Neue" panose="02000503000000020004" pitchFamily="2" charset="0"/>
                <a:ea typeface="Helvetica Neue" panose="02000503000000020004" pitchFamily="2" charset="0"/>
                <a:cs typeface="Helvetica Neue" panose="02000503000000020004" pitchFamily="2" charset="0"/>
              </a:rPr>
              <a:t>Key features:</a:t>
            </a:r>
            <a:endParaRPr lang="en" sz="1400" b="1" i="0" u="none" strike="noStrike" dirty="0">
              <a:effectLst/>
              <a:latin typeface="Helvetica Neue" panose="02000503000000020004" pitchFamily="2" charset="0"/>
              <a:ea typeface="Helvetica Neue" panose="02000503000000020004" pitchFamily="2" charset="0"/>
              <a:cs typeface="Helvetica Neue" panose="02000503000000020004" pitchFamily="2" charset="0"/>
            </a:endParaRPr>
          </a:p>
          <a:p>
            <a:pPr marL="285750" lvl="0" indent="-285750">
              <a:buFont typeface="Arial" panose="020B0604020202020204" pitchFamily="34" charset="0"/>
              <a:buChar char="•"/>
            </a:pPr>
            <a:r>
              <a:rPr lang="en-US" sz="1400" dirty="0">
                <a:latin typeface="Helvetica Neue" panose="02000503000000020004" pitchFamily="2" charset="0"/>
                <a:ea typeface="Helvetica Neue" panose="02000503000000020004" pitchFamily="2" charset="0"/>
                <a:cs typeface="Helvetica Neue" panose="02000503000000020004" pitchFamily="2" charset="0"/>
              </a:rPr>
              <a:t>Pressure range 20 - 2500 Pa</a:t>
            </a:r>
            <a:endParaRPr lang="en-US" sz="1400" dirty="0">
              <a:effectLst/>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sz="1400" dirty="0">
                <a:latin typeface="Helvetica Neue" panose="02000503000000020004" pitchFamily="2" charset="0"/>
                <a:ea typeface="Helvetica Neue" panose="02000503000000020004" pitchFamily="2" charset="0"/>
                <a:cs typeface="Helvetica Neue" panose="02000503000000020004" pitchFamily="2" charset="0"/>
              </a:rPr>
              <a:t>Differential 10 - 150 Pa</a:t>
            </a:r>
            <a:endParaRPr lang="ru-RU" sz="1400" dirty="0">
              <a:effectLst/>
              <a:latin typeface="Helvetica Neue" panose="02000503000000020004" pitchFamily="2" charset="0"/>
              <a:ea typeface="Helvetica Neue" panose="02000503000000020004" pitchFamily="2" charset="0"/>
              <a:cs typeface="Helvetica Neue" panose="02000503000000020004" pitchFamily="2" charset="0"/>
            </a:endParaRPr>
          </a:p>
          <a:p>
            <a:pPr marL="285750" lvl="0" indent="-285750">
              <a:buFont typeface="Arial" panose="020B0604020202020204" pitchFamily="34" charset="0"/>
              <a:buChar char="•"/>
            </a:pPr>
            <a:r>
              <a:rPr lang="en" sz="1400" dirty="0">
                <a:latin typeface="Helvetica Neue" panose="02000503000000020004" pitchFamily="2" charset="0"/>
                <a:ea typeface="Helvetica Neue" panose="02000503000000020004" pitchFamily="2" charset="0"/>
                <a:cs typeface="Helvetica Neue" panose="02000503000000020004" pitchFamily="2" charset="0"/>
              </a:rPr>
              <a:t>M</a:t>
            </a:r>
            <a:r>
              <a:rPr lang="en" sz="1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easuring range:</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 -50</a:t>
            </a: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+130°C</a:t>
            </a:r>
            <a:endParaRPr lang="en-US" sz="1400" dirty="0">
              <a:effectLst/>
              <a:latin typeface="Helvetica Neue" panose="02000503000000020004" pitchFamily="2" charset="0"/>
              <a:ea typeface="Helvetica Neue" panose="02000503000000020004" pitchFamily="2" charset="0"/>
              <a:cs typeface="Helvetica Neue" panose="02000503000000020004" pitchFamily="2" charset="0"/>
            </a:endParaRPr>
          </a:p>
          <a:p>
            <a:pPr marL="285750" lvl="0" indent="-285750">
              <a:buFont typeface="Arial" panose="020B0604020202020204" pitchFamily="34" charset="0"/>
              <a:buChar char="•"/>
            </a:pPr>
            <a:r>
              <a:rPr lang="en" sz="1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Working environment: </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a:t>
            </a:r>
            <a:r>
              <a:rPr lang="en-US" sz="1400" dirty="0">
                <a:latin typeface="Helvetica Neue" panose="02000503000000020004" pitchFamily="2" charset="0"/>
                <a:ea typeface="Helvetica Neue" panose="02000503000000020004" pitchFamily="2" charset="0"/>
                <a:cs typeface="Helvetica Neue" panose="02000503000000020004" pitchFamily="2" charset="0"/>
              </a:rPr>
              <a:t>2</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0</a:t>
            </a:r>
            <a:r>
              <a:rPr lang="en-US" sz="1400" dirty="0">
                <a:latin typeface="Helvetica Neue" panose="02000503000000020004" pitchFamily="2" charset="0"/>
                <a:ea typeface="Helvetica Neue" panose="02000503000000020004" pitchFamily="2" charset="0"/>
                <a:cs typeface="Helvetica Neue" panose="02000503000000020004" pitchFamily="2" charset="0"/>
              </a:rPr>
              <a:t>…</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a:t>
            </a:r>
            <a:r>
              <a:rPr lang="en-US" sz="1400" dirty="0">
                <a:latin typeface="Helvetica Neue" panose="02000503000000020004" pitchFamily="2" charset="0"/>
                <a:ea typeface="Helvetica Neue" panose="02000503000000020004" pitchFamily="2" charset="0"/>
                <a:cs typeface="Helvetica Neue" panose="02000503000000020004" pitchFamily="2" charset="0"/>
              </a:rPr>
              <a:t>8</a:t>
            </a:r>
            <a:r>
              <a:rPr lang="ru-RU" sz="1400" dirty="0">
                <a:effectLst/>
                <a:latin typeface="Helvetica Neue" panose="02000503000000020004" pitchFamily="2" charset="0"/>
                <a:ea typeface="Helvetica Neue" panose="02000503000000020004" pitchFamily="2" charset="0"/>
                <a:cs typeface="Helvetica Neue" panose="02000503000000020004" pitchFamily="2" charset="0"/>
              </a:rPr>
              <a:t>0°C</a:t>
            </a:r>
            <a:endParaRPr lang="en-US" sz="1400" dirty="0">
              <a:effectLst/>
              <a:latin typeface="Helvetica Neue" panose="02000503000000020004" pitchFamily="2" charset="0"/>
              <a:ea typeface="Helvetica Neue" panose="02000503000000020004" pitchFamily="2" charset="0"/>
              <a:cs typeface="Helvetica Neue" panose="02000503000000020004" pitchFamily="2" charset="0"/>
            </a:endParaRPr>
          </a:p>
          <a:p>
            <a:pPr marL="285750" lvl="0" indent="-285750">
              <a:buFont typeface="Arial" panose="020B0604020202020204" pitchFamily="34" charset="0"/>
              <a:buChar char="•"/>
            </a:pPr>
            <a:r>
              <a:rPr lang="en-US" sz="1400" dirty="0">
                <a:latin typeface="Helvetica Neue" panose="02000503000000020004" pitchFamily="2" charset="0"/>
                <a:ea typeface="Helvetica Neue" panose="02000503000000020004" pitchFamily="2" charset="0"/>
                <a:cs typeface="Helvetica Neue" panose="02000503000000020004" pitchFamily="2" charset="0"/>
              </a:rPr>
              <a:t>Protection class  IP54, IP65</a:t>
            </a:r>
            <a:endParaRPr lang="en-US" sz="1400" dirty="0">
              <a:effectLst/>
              <a:latin typeface="Helvetica Neue" panose="02000503000000020004" pitchFamily="2" charset="0"/>
              <a:ea typeface="Helvetica Neue" panose="02000503000000020004" pitchFamily="2" charset="0"/>
              <a:cs typeface="Helvetica Neue" panose="02000503000000020004" pitchFamily="2" charset="0"/>
            </a:endParaRPr>
          </a:p>
          <a:p>
            <a:pPr algn="just"/>
            <a:r>
              <a:rPr lang="en" sz="1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RGP CY has developed the design for these switches and they are manufactured in China by a trusted long-term partner. The manufacturing process adheres to top international standards to ensure highly reliable, durable and functional characteristics of the switches.</a:t>
            </a:r>
          </a:p>
          <a:p>
            <a:pPr algn="just"/>
            <a:r>
              <a:rPr lang="en" sz="1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Overall, our air differential pressure switches are designed for heating and ventilation applications, offering adjustable pressure settings, wide operating temperature range, and compliance with international requirements to ensure their reliability and usability.</a:t>
            </a:r>
          </a:p>
        </p:txBody>
      </p:sp>
      <p:sp>
        <p:nvSpPr>
          <p:cNvPr id="13" name="Текст 2">
            <a:extLst>
              <a:ext uri="{FF2B5EF4-FFF2-40B4-BE49-F238E27FC236}">
                <a16:creationId xmlns:a16="http://schemas.microsoft.com/office/drawing/2014/main" id="{C7B9EBA9-CFB6-9CED-32E5-93BABBF5BFB2}"/>
              </a:ext>
            </a:extLst>
          </p:cNvPr>
          <p:cNvSpPr txBox="1">
            <a:spLocks/>
          </p:cNvSpPr>
          <p:nvPr/>
        </p:nvSpPr>
        <p:spPr>
          <a:xfrm>
            <a:off x="8522636" y="2249896"/>
            <a:ext cx="2092360" cy="37443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067" kern="1200">
                <a:solidFill>
                  <a:srgbClr val="101E29"/>
                </a:solidFill>
                <a:latin typeface="Golos UI" panose="020B0504020202020204" pitchFamily="34" charset="-52"/>
                <a:ea typeface="+mn-ea"/>
                <a:cs typeface="Golos UI" panose="020B0504020202020204" pitchFamily="34" charset="-52"/>
              </a:defRPr>
            </a:lvl1pPr>
            <a:lvl2pPr marL="609585"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olos UI" panose="020B0504020202020204" pitchFamily="34" charset="-52"/>
                <a:ea typeface="+mn-ea"/>
                <a:cs typeface="Golos UI" panose="020B0504020202020204" pitchFamily="34" charset="-52"/>
              </a:defRPr>
            </a:lvl2pPr>
            <a:lvl3pPr marL="121917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olos UI" panose="020B0504020202020204" pitchFamily="34" charset="-52"/>
                <a:ea typeface="+mn-ea"/>
                <a:cs typeface="Golos UI" panose="020B0504020202020204" pitchFamily="34" charset="-52"/>
              </a:defRPr>
            </a:lvl3pPr>
            <a:lvl4pPr marL="1828754"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olos UI" panose="020B0504020202020204" pitchFamily="34" charset="-52"/>
                <a:ea typeface="+mn-ea"/>
                <a:cs typeface="Golos UI" panose="020B0504020202020204" pitchFamily="34" charset="-52"/>
              </a:defRPr>
            </a:lvl4pPr>
            <a:lvl5pPr marL="2438339"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olos UI" panose="020B0504020202020204" pitchFamily="34" charset="-52"/>
                <a:ea typeface="+mn-ea"/>
                <a:cs typeface="Golos UI" panose="020B0504020202020204" pitchFamily="34" charset="-5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t>Датчики влажности</a:t>
            </a:r>
          </a:p>
          <a:p>
            <a:endParaRPr lang="ru-RU" dirty="0"/>
          </a:p>
        </p:txBody>
      </p:sp>
      <p:pic>
        <p:nvPicPr>
          <p:cNvPr id="6" name="Рисунок 5">
            <a:extLst>
              <a:ext uri="{FF2B5EF4-FFF2-40B4-BE49-F238E27FC236}">
                <a16:creationId xmlns:a16="http://schemas.microsoft.com/office/drawing/2014/main" id="{D38D4E84-CE1F-2450-4ABF-01CA91E249D6}"/>
              </a:ext>
            </a:extLst>
          </p:cNvPr>
          <p:cNvPicPr>
            <a:picLocks noChangeAspect="1"/>
          </p:cNvPicPr>
          <p:nvPr/>
        </p:nvPicPr>
        <p:blipFill>
          <a:blip r:embed="rId2"/>
          <a:stretch>
            <a:fillRect/>
          </a:stretch>
        </p:blipFill>
        <p:spPr>
          <a:xfrm>
            <a:off x="6916654" y="2227423"/>
            <a:ext cx="2163334" cy="2163334"/>
          </a:xfrm>
          <a:prstGeom prst="rect">
            <a:avLst/>
          </a:prstGeom>
        </p:spPr>
      </p:pic>
      <p:pic>
        <p:nvPicPr>
          <p:cNvPr id="8" name="Рисунок 7">
            <a:extLst>
              <a:ext uri="{FF2B5EF4-FFF2-40B4-BE49-F238E27FC236}">
                <a16:creationId xmlns:a16="http://schemas.microsoft.com/office/drawing/2014/main" id="{18578FAE-82F0-7246-886F-4CE66519ED76}"/>
              </a:ext>
            </a:extLst>
          </p:cNvPr>
          <p:cNvPicPr>
            <a:picLocks noChangeAspect="1"/>
          </p:cNvPicPr>
          <p:nvPr/>
        </p:nvPicPr>
        <p:blipFill>
          <a:blip r:embed="rId3"/>
          <a:stretch>
            <a:fillRect/>
          </a:stretch>
        </p:blipFill>
        <p:spPr>
          <a:xfrm>
            <a:off x="9079186" y="3388731"/>
            <a:ext cx="2482193" cy="2384852"/>
          </a:xfrm>
          <a:prstGeom prst="rect">
            <a:avLst/>
          </a:prstGeom>
        </p:spPr>
      </p:pic>
    </p:spTree>
    <p:extLst>
      <p:ext uri="{BB962C8B-B14F-4D97-AF65-F5344CB8AC3E}">
        <p14:creationId xmlns:p14="http://schemas.microsoft.com/office/powerpoint/2010/main" val="2286466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Temperature switch.</a:t>
            </a:r>
            <a:endParaRPr lang="ru-RU" dirty="0"/>
          </a:p>
        </p:txBody>
      </p:sp>
      <p:sp>
        <p:nvSpPr>
          <p:cNvPr id="11" name="Текст 2">
            <a:extLst>
              <a:ext uri="{FF2B5EF4-FFF2-40B4-BE49-F238E27FC236}">
                <a16:creationId xmlns:a16="http://schemas.microsoft.com/office/drawing/2014/main" id="{46547DA5-BF1B-7A66-12C0-85C076196703}"/>
              </a:ext>
            </a:extLst>
          </p:cNvPr>
          <p:cNvSpPr>
            <a:spLocks noGrp="1"/>
          </p:cNvSpPr>
          <p:nvPr>
            <p:ph type="body" sz="quarter" idx="10"/>
          </p:nvPr>
        </p:nvSpPr>
        <p:spPr>
          <a:xfrm>
            <a:off x="507998" y="2007476"/>
            <a:ext cx="5840249" cy="4466896"/>
          </a:xfrm>
        </p:spPr>
        <p:txBody>
          <a:bodyPr>
            <a:noAutofit/>
          </a:bodyPr>
          <a:lstStyle/>
          <a:p>
            <a:pPr algn="just"/>
            <a:r>
              <a:rPr lang="en" sz="1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The temperature switch serves two main purposes: protecting the ventilation unit from freezing during winter and controlling the temperature in ventilation, heating and air conditioning systems. It features a customized brass capillary that can reach a length of up to 11.5 meters. The switch is primarily designed with an IP30 protection class, but this can be upgraded to IP42 by using a protection cover or to IP55 by using a protection case. It is </a:t>
            </a:r>
            <a:r>
              <a:rPr lang="en" sz="1400" dirty="0">
                <a:latin typeface="Helvetica Neue" panose="02000503000000020004" pitchFamily="2" charset="0"/>
                <a:ea typeface="Helvetica Neue" panose="02000503000000020004" pitchFamily="2" charset="0"/>
                <a:cs typeface="Helvetica Neue" panose="02000503000000020004" pitchFamily="2" charset="0"/>
              </a:rPr>
              <a:t>being delivered </a:t>
            </a:r>
            <a:r>
              <a:rPr lang="en" sz="1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preset for actuation at 7°C.</a:t>
            </a:r>
          </a:p>
          <a:p>
            <a:pPr algn="l"/>
            <a:r>
              <a:rPr lang="en" sz="1400" b="1"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Key features:</a:t>
            </a:r>
          </a:p>
          <a:p>
            <a:pPr marL="285750" indent="-285750" algn="l">
              <a:buFont typeface="Arial" panose="020B0604020202020204" pitchFamily="34" charset="0"/>
              <a:buChar char="•"/>
            </a:pPr>
            <a:r>
              <a:rPr lang="en" sz="1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Media temperature range: -40°C to +120°C</a:t>
            </a:r>
          </a:p>
          <a:p>
            <a:pPr marL="285750" indent="-285750" algn="l">
              <a:buFont typeface="Arial" panose="020B0604020202020204" pitchFamily="34" charset="0"/>
              <a:buChar char="•"/>
            </a:pPr>
            <a:r>
              <a:rPr lang="en" sz="1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Environment temperature range: -40°C to +65°C</a:t>
            </a:r>
          </a:p>
          <a:p>
            <a:pPr marL="285750" indent="-285750" algn="l">
              <a:buFont typeface="Arial" panose="020B0604020202020204" pitchFamily="34" charset="0"/>
              <a:buChar char="•"/>
            </a:pPr>
            <a:r>
              <a:rPr lang="en" sz="1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Setting range: -30°C to +15°C</a:t>
            </a:r>
          </a:p>
          <a:p>
            <a:pPr marL="285750" indent="-285750" algn="l">
              <a:buFont typeface="Arial" panose="020B0604020202020204" pitchFamily="34" charset="0"/>
              <a:buChar char="•"/>
            </a:pPr>
            <a:r>
              <a:rPr lang="en" sz="1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Hysteresis setting range: 2°C to 8°C</a:t>
            </a:r>
          </a:p>
          <a:p>
            <a:pPr marL="285750" indent="-285750" algn="l">
              <a:buFont typeface="Arial" panose="020B0604020202020204" pitchFamily="34" charset="0"/>
              <a:buChar char="•"/>
            </a:pPr>
            <a:r>
              <a:rPr lang="en" sz="1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Capillary length options: 1 to 11.5 meters</a:t>
            </a:r>
          </a:p>
          <a:p>
            <a:pPr algn="just"/>
            <a:r>
              <a:rPr lang="en" sz="1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The temperature switch is designed by RGP CY and manufactured in China by a trusted long-term partner. The design and manufacturing process adhere to top international requirements, ensuring the switch possesses highly reliable, durable, and usable characteristics.</a:t>
            </a:r>
          </a:p>
        </p:txBody>
      </p:sp>
      <p:sp>
        <p:nvSpPr>
          <p:cNvPr id="13" name="Текст 2">
            <a:extLst>
              <a:ext uri="{FF2B5EF4-FFF2-40B4-BE49-F238E27FC236}">
                <a16:creationId xmlns:a16="http://schemas.microsoft.com/office/drawing/2014/main" id="{C7B9EBA9-CFB6-9CED-32E5-93BABBF5BFB2}"/>
              </a:ext>
            </a:extLst>
          </p:cNvPr>
          <p:cNvSpPr txBox="1">
            <a:spLocks/>
          </p:cNvSpPr>
          <p:nvPr/>
        </p:nvSpPr>
        <p:spPr>
          <a:xfrm>
            <a:off x="8522636" y="2249896"/>
            <a:ext cx="2092360" cy="37443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067" kern="1200">
                <a:solidFill>
                  <a:srgbClr val="101E29"/>
                </a:solidFill>
                <a:latin typeface="Golos UI" panose="020B0504020202020204" pitchFamily="34" charset="-52"/>
                <a:ea typeface="+mn-ea"/>
                <a:cs typeface="Golos UI" panose="020B0504020202020204" pitchFamily="34" charset="-52"/>
              </a:defRPr>
            </a:lvl1pPr>
            <a:lvl2pPr marL="609585"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olos UI" panose="020B0504020202020204" pitchFamily="34" charset="-52"/>
                <a:ea typeface="+mn-ea"/>
                <a:cs typeface="Golos UI" panose="020B0504020202020204" pitchFamily="34" charset="-52"/>
              </a:defRPr>
            </a:lvl2pPr>
            <a:lvl3pPr marL="121917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olos UI" panose="020B0504020202020204" pitchFamily="34" charset="-52"/>
                <a:ea typeface="+mn-ea"/>
                <a:cs typeface="Golos UI" panose="020B0504020202020204" pitchFamily="34" charset="-52"/>
              </a:defRPr>
            </a:lvl3pPr>
            <a:lvl4pPr marL="1828754"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olos UI" panose="020B0504020202020204" pitchFamily="34" charset="-52"/>
                <a:ea typeface="+mn-ea"/>
                <a:cs typeface="Golos UI" panose="020B0504020202020204" pitchFamily="34" charset="-52"/>
              </a:defRPr>
            </a:lvl4pPr>
            <a:lvl5pPr marL="2438339"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olos UI" panose="020B0504020202020204" pitchFamily="34" charset="-52"/>
                <a:ea typeface="+mn-ea"/>
                <a:cs typeface="Golos UI" panose="020B0504020202020204" pitchFamily="34" charset="-5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t>Датчики влажности</a:t>
            </a:r>
          </a:p>
          <a:p>
            <a:endParaRPr lang="ru-RU" dirty="0"/>
          </a:p>
        </p:txBody>
      </p:sp>
      <p:pic>
        <p:nvPicPr>
          <p:cNvPr id="7" name="Рисунок 6">
            <a:extLst>
              <a:ext uri="{FF2B5EF4-FFF2-40B4-BE49-F238E27FC236}">
                <a16:creationId xmlns:a16="http://schemas.microsoft.com/office/drawing/2014/main" id="{1D0F1FC7-4022-D167-7F30-089F2F44A408}"/>
              </a:ext>
            </a:extLst>
          </p:cNvPr>
          <p:cNvPicPr>
            <a:picLocks noChangeAspect="1"/>
          </p:cNvPicPr>
          <p:nvPr/>
        </p:nvPicPr>
        <p:blipFill>
          <a:blip r:embed="rId2"/>
          <a:stretch>
            <a:fillRect/>
          </a:stretch>
        </p:blipFill>
        <p:spPr>
          <a:xfrm>
            <a:off x="6437289" y="1700808"/>
            <a:ext cx="3673803" cy="3466526"/>
          </a:xfrm>
          <a:prstGeom prst="rect">
            <a:avLst/>
          </a:prstGeom>
        </p:spPr>
      </p:pic>
      <p:pic>
        <p:nvPicPr>
          <p:cNvPr id="12" name="Рисунок 11">
            <a:extLst>
              <a:ext uri="{FF2B5EF4-FFF2-40B4-BE49-F238E27FC236}">
                <a16:creationId xmlns:a16="http://schemas.microsoft.com/office/drawing/2014/main" id="{78EE8BB3-493A-7B35-4D1D-EDE8B4759667}"/>
              </a:ext>
            </a:extLst>
          </p:cNvPr>
          <p:cNvPicPr>
            <a:picLocks noChangeAspect="1"/>
          </p:cNvPicPr>
          <p:nvPr/>
        </p:nvPicPr>
        <p:blipFill>
          <a:blip r:embed="rId3"/>
          <a:stretch>
            <a:fillRect/>
          </a:stretch>
        </p:blipFill>
        <p:spPr>
          <a:xfrm>
            <a:off x="9568816" y="4122088"/>
            <a:ext cx="1995896" cy="1995896"/>
          </a:xfrm>
          <a:prstGeom prst="rect">
            <a:avLst/>
          </a:prstGeom>
        </p:spPr>
      </p:pic>
    </p:spTree>
    <p:extLst>
      <p:ext uri="{BB962C8B-B14F-4D97-AF65-F5344CB8AC3E}">
        <p14:creationId xmlns:p14="http://schemas.microsoft.com/office/powerpoint/2010/main" val="2826929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a:t>Temperature and humidity transmitter</a:t>
            </a:r>
            <a:endParaRPr lang="ru-RU" dirty="0"/>
          </a:p>
        </p:txBody>
      </p:sp>
      <p:sp>
        <p:nvSpPr>
          <p:cNvPr id="11" name="Текст 2">
            <a:extLst>
              <a:ext uri="{FF2B5EF4-FFF2-40B4-BE49-F238E27FC236}">
                <a16:creationId xmlns:a16="http://schemas.microsoft.com/office/drawing/2014/main" id="{46547DA5-BF1B-7A66-12C0-85C076196703}"/>
              </a:ext>
            </a:extLst>
          </p:cNvPr>
          <p:cNvSpPr>
            <a:spLocks noGrp="1"/>
          </p:cNvSpPr>
          <p:nvPr>
            <p:ph type="body" sz="quarter" idx="10"/>
          </p:nvPr>
        </p:nvSpPr>
        <p:spPr>
          <a:xfrm>
            <a:off x="507998" y="2007476"/>
            <a:ext cx="5840249" cy="4151849"/>
          </a:xfrm>
        </p:spPr>
        <p:txBody>
          <a:bodyPr>
            <a:noAutofit/>
          </a:bodyPr>
          <a:lstStyle/>
          <a:p>
            <a:pPr algn="just"/>
            <a:r>
              <a:rPr lang="en" sz="1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The temperature and humidity transmitter is specifically designed for industrial applications. It is available in three installation methods: wall-mounted, duct type, and split. The transmitter offers three output modes: current, voltage and RS485, allowing flexibility for different system requirements. The device can be produced with or without an LCD display.</a:t>
            </a:r>
          </a:p>
          <a:p>
            <a:pPr algn="l"/>
            <a:endParaRPr lang="en" sz="1400" b="1" i="0" u="none" strike="noStrike" dirty="0">
              <a:effectLst/>
              <a:latin typeface="Helvetica Neue" panose="02000503000000020004" pitchFamily="2" charset="0"/>
              <a:ea typeface="Helvetica Neue" panose="02000503000000020004" pitchFamily="2" charset="0"/>
              <a:cs typeface="Helvetica Neue" panose="02000503000000020004" pitchFamily="2" charset="0"/>
            </a:endParaRPr>
          </a:p>
          <a:p>
            <a:pPr algn="l"/>
            <a:r>
              <a:rPr lang="en" sz="1400" b="1"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Key features:</a:t>
            </a:r>
          </a:p>
          <a:p>
            <a:pPr marL="285750" indent="-285750" algn="l">
              <a:buFont typeface="Arial" panose="020B0604020202020204" pitchFamily="34" charset="0"/>
              <a:buChar char="•"/>
            </a:pPr>
            <a:r>
              <a:rPr lang="en" sz="1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Relative humidity measuring range: 0% to 100% Rh</a:t>
            </a:r>
          </a:p>
          <a:p>
            <a:pPr marL="285750" indent="-285750" algn="l">
              <a:buFont typeface="Arial" panose="020B0604020202020204" pitchFamily="34" charset="0"/>
              <a:buChar char="•"/>
            </a:pPr>
            <a:r>
              <a:rPr lang="en" sz="1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Temperature measuring range: -20°C to +60°C</a:t>
            </a:r>
          </a:p>
          <a:p>
            <a:pPr marL="285750" indent="-285750" algn="l">
              <a:buFont typeface="Arial" panose="020B0604020202020204" pitchFamily="34" charset="0"/>
              <a:buChar char="•"/>
            </a:pPr>
            <a:r>
              <a:rPr lang="en" sz="1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Working environment: -20°C to +60°C, 5% to 95% relative humidity</a:t>
            </a:r>
          </a:p>
          <a:p>
            <a:pPr marL="285750" indent="-285750" algn="l">
              <a:buFont typeface="Arial" panose="020B0604020202020204" pitchFamily="34" charset="0"/>
              <a:buChar char="•"/>
            </a:pPr>
            <a:r>
              <a:rPr lang="en" sz="1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Protection class: IP65</a:t>
            </a:r>
          </a:p>
          <a:p>
            <a:pPr algn="just"/>
            <a:r>
              <a:rPr lang="en" sz="1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The transmitter is designed by RGP CY and manufactured in China by a trusted long-term partner. The design and manufacturing processes adhere to top international requirements, ensuring the transmitter possesses highly reliable, durable, and usable characteristics.</a:t>
            </a:r>
          </a:p>
          <a:p>
            <a:endParaRPr lang="en-US" sz="14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Текст 2">
            <a:extLst>
              <a:ext uri="{FF2B5EF4-FFF2-40B4-BE49-F238E27FC236}">
                <a16:creationId xmlns:a16="http://schemas.microsoft.com/office/drawing/2014/main" id="{C7B9EBA9-CFB6-9CED-32E5-93BABBF5BFB2}"/>
              </a:ext>
            </a:extLst>
          </p:cNvPr>
          <p:cNvSpPr txBox="1">
            <a:spLocks/>
          </p:cNvSpPr>
          <p:nvPr/>
        </p:nvSpPr>
        <p:spPr>
          <a:xfrm>
            <a:off x="8522636" y="2249896"/>
            <a:ext cx="2092360" cy="37443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067" kern="1200">
                <a:solidFill>
                  <a:srgbClr val="101E29"/>
                </a:solidFill>
                <a:latin typeface="Golos UI" panose="020B0504020202020204" pitchFamily="34" charset="-52"/>
                <a:ea typeface="+mn-ea"/>
                <a:cs typeface="Golos UI" panose="020B0504020202020204" pitchFamily="34" charset="-52"/>
              </a:defRPr>
            </a:lvl1pPr>
            <a:lvl2pPr marL="609585"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olos UI" panose="020B0504020202020204" pitchFamily="34" charset="-52"/>
                <a:ea typeface="+mn-ea"/>
                <a:cs typeface="Golos UI" panose="020B0504020202020204" pitchFamily="34" charset="-52"/>
              </a:defRPr>
            </a:lvl2pPr>
            <a:lvl3pPr marL="121917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olos UI" panose="020B0504020202020204" pitchFamily="34" charset="-52"/>
                <a:ea typeface="+mn-ea"/>
                <a:cs typeface="Golos UI" panose="020B0504020202020204" pitchFamily="34" charset="-52"/>
              </a:defRPr>
            </a:lvl3pPr>
            <a:lvl4pPr marL="1828754"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olos UI" panose="020B0504020202020204" pitchFamily="34" charset="-52"/>
                <a:ea typeface="+mn-ea"/>
                <a:cs typeface="Golos UI" panose="020B0504020202020204" pitchFamily="34" charset="-52"/>
              </a:defRPr>
            </a:lvl4pPr>
            <a:lvl5pPr marL="2438339"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olos UI" panose="020B0504020202020204" pitchFamily="34" charset="-52"/>
                <a:ea typeface="+mn-ea"/>
                <a:cs typeface="Golos UI" panose="020B0504020202020204" pitchFamily="34" charset="-5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t>Датчики влажности</a:t>
            </a:r>
          </a:p>
          <a:p>
            <a:endParaRPr lang="ru-RU" dirty="0"/>
          </a:p>
        </p:txBody>
      </p:sp>
      <p:pic>
        <p:nvPicPr>
          <p:cNvPr id="6" name="Рисунок 5">
            <a:extLst>
              <a:ext uri="{FF2B5EF4-FFF2-40B4-BE49-F238E27FC236}">
                <a16:creationId xmlns:a16="http://schemas.microsoft.com/office/drawing/2014/main" id="{1208F791-0CFB-6B90-1532-64E0F5D78D1B}"/>
              </a:ext>
            </a:extLst>
          </p:cNvPr>
          <p:cNvPicPr>
            <a:picLocks noChangeAspect="1"/>
          </p:cNvPicPr>
          <p:nvPr/>
        </p:nvPicPr>
        <p:blipFill>
          <a:blip r:embed="rId2"/>
          <a:stretch>
            <a:fillRect/>
          </a:stretch>
        </p:blipFill>
        <p:spPr>
          <a:xfrm>
            <a:off x="6943695" y="1883760"/>
            <a:ext cx="1842959" cy="1735602"/>
          </a:xfrm>
          <a:prstGeom prst="rect">
            <a:avLst/>
          </a:prstGeom>
        </p:spPr>
      </p:pic>
      <p:pic>
        <p:nvPicPr>
          <p:cNvPr id="9" name="Рисунок 8">
            <a:extLst>
              <a:ext uri="{FF2B5EF4-FFF2-40B4-BE49-F238E27FC236}">
                <a16:creationId xmlns:a16="http://schemas.microsoft.com/office/drawing/2014/main" id="{A27973D9-A29C-C530-7189-1596EAE7CEC1}"/>
              </a:ext>
            </a:extLst>
          </p:cNvPr>
          <p:cNvPicPr>
            <a:picLocks noChangeAspect="1"/>
          </p:cNvPicPr>
          <p:nvPr/>
        </p:nvPicPr>
        <p:blipFill>
          <a:blip r:embed="rId3"/>
          <a:stretch>
            <a:fillRect/>
          </a:stretch>
        </p:blipFill>
        <p:spPr>
          <a:xfrm>
            <a:off x="7622433" y="3950986"/>
            <a:ext cx="1826947" cy="1830608"/>
          </a:xfrm>
          <a:prstGeom prst="rect">
            <a:avLst/>
          </a:prstGeom>
        </p:spPr>
      </p:pic>
      <p:pic>
        <p:nvPicPr>
          <p:cNvPr id="14" name="Рисунок 13">
            <a:extLst>
              <a:ext uri="{FF2B5EF4-FFF2-40B4-BE49-F238E27FC236}">
                <a16:creationId xmlns:a16="http://schemas.microsoft.com/office/drawing/2014/main" id="{9C655F41-D9ED-41F7-63D3-3DCE02619693}"/>
              </a:ext>
            </a:extLst>
          </p:cNvPr>
          <p:cNvPicPr>
            <a:picLocks noChangeAspect="1"/>
          </p:cNvPicPr>
          <p:nvPr/>
        </p:nvPicPr>
        <p:blipFill>
          <a:blip r:embed="rId4"/>
          <a:stretch>
            <a:fillRect/>
          </a:stretch>
        </p:blipFill>
        <p:spPr>
          <a:xfrm>
            <a:off x="9509517" y="2316316"/>
            <a:ext cx="1680132" cy="2606091"/>
          </a:xfrm>
          <a:prstGeom prst="rect">
            <a:avLst/>
          </a:prstGeom>
        </p:spPr>
      </p:pic>
    </p:spTree>
    <p:extLst>
      <p:ext uri="{BB962C8B-B14F-4D97-AF65-F5344CB8AC3E}">
        <p14:creationId xmlns:p14="http://schemas.microsoft.com/office/powerpoint/2010/main" val="2867857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a:t>Air quality transmitters.</a:t>
            </a:r>
            <a:endParaRPr lang="ru-RU" dirty="0"/>
          </a:p>
        </p:txBody>
      </p:sp>
      <p:sp>
        <p:nvSpPr>
          <p:cNvPr id="11" name="Текст 2">
            <a:extLst>
              <a:ext uri="{FF2B5EF4-FFF2-40B4-BE49-F238E27FC236}">
                <a16:creationId xmlns:a16="http://schemas.microsoft.com/office/drawing/2014/main" id="{46547DA5-BF1B-7A66-12C0-85C076196703}"/>
              </a:ext>
            </a:extLst>
          </p:cNvPr>
          <p:cNvSpPr>
            <a:spLocks noGrp="1"/>
          </p:cNvSpPr>
          <p:nvPr>
            <p:ph type="body" sz="quarter" idx="10"/>
          </p:nvPr>
        </p:nvSpPr>
        <p:spPr>
          <a:xfrm>
            <a:off x="507998" y="2007476"/>
            <a:ext cx="6237611" cy="4340315"/>
          </a:xfrm>
        </p:spPr>
        <p:txBody>
          <a:bodyPr>
            <a:noAutofit/>
          </a:bodyPr>
          <a:lstStyle/>
          <a:p>
            <a:pPr algn="just"/>
            <a:r>
              <a:rPr lang="en" sz="1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The CDS201 carbon dioxide transmitter is suitable for indoor air quality testing, air conditioners, air purifiers, vegetable greenhouses and other applications that require precision gas measurement and control. Depending on the model, the transmitter provides measurement ranges of 0 to 2000, 5000 or 10000 ppt. It operates within a temperature range of -10°C to +50°C and a humidity range of 0% to 80%.</a:t>
            </a:r>
          </a:p>
          <a:p>
            <a:pPr algn="just"/>
            <a:r>
              <a:rPr lang="en" sz="1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The CDS202 duct carbon dioxide transmitter is specifically designed for use in ventilation systems. It measures CO2 concentration up to 2000 or 5000 ppt and operates at temperatures ranging from 0°C to +50°C with a humidity range of 0% to 80%.</a:t>
            </a:r>
          </a:p>
          <a:p>
            <a:pPr algn="just"/>
            <a:r>
              <a:rPr lang="en" sz="1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The CMS202 carbon monoxide transmitter is used for controlling ventilation in closed parking lots, vehicle maintenance, and inspection workshops. It is available in two models that measure CO concentration up to 500 or 1000 ppt. The transmitter operates within a temperature range of -10°C to +50°C and a humidity range of 15% to 90%.</a:t>
            </a:r>
          </a:p>
          <a:p>
            <a:pPr algn="just"/>
            <a:r>
              <a:rPr lang="en" sz="1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All these transmitters are designed by RGP CY and manufactured in China by a trusted long-term partner. The design and manufacturing processes adhere to top international requirements, ensuring the transmitters possess highly reliable, durable, and usable characteristics.</a:t>
            </a:r>
          </a:p>
        </p:txBody>
      </p:sp>
      <p:sp>
        <p:nvSpPr>
          <p:cNvPr id="13" name="Текст 2">
            <a:extLst>
              <a:ext uri="{FF2B5EF4-FFF2-40B4-BE49-F238E27FC236}">
                <a16:creationId xmlns:a16="http://schemas.microsoft.com/office/drawing/2014/main" id="{C7B9EBA9-CFB6-9CED-32E5-93BABBF5BFB2}"/>
              </a:ext>
            </a:extLst>
          </p:cNvPr>
          <p:cNvSpPr txBox="1">
            <a:spLocks/>
          </p:cNvSpPr>
          <p:nvPr/>
        </p:nvSpPr>
        <p:spPr>
          <a:xfrm>
            <a:off x="7622729" y="3503829"/>
            <a:ext cx="1272584" cy="7680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067" kern="1200">
                <a:solidFill>
                  <a:srgbClr val="101E29"/>
                </a:solidFill>
                <a:latin typeface="Golos UI" panose="020B0504020202020204" pitchFamily="34" charset="-52"/>
                <a:ea typeface="+mn-ea"/>
                <a:cs typeface="Golos UI" panose="020B0504020202020204" pitchFamily="34" charset="-52"/>
              </a:defRPr>
            </a:lvl1pPr>
            <a:lvl2pPr marL="609585"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olos UI" panose="020B0504020202020204" pitchFamily="34" charset="-52"/>
                <a:ea typeface="+mn-ea"/>
                <a:cs typeface="Golos UI" panose="020B0504020202020204" pitchFamily="34" charset="-52"/>
              </a:defRPr>
            </a:lvl2pPr>
            <a:lvl3pPr marL="121917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olos UI" panose="020B0504020202020204" pitchFamily="34" charset="-52"/>
                <a:ea typeface="+mn-ea"/>
                <a:cs typeface="Golos UI" panose="020B0504020202020204" pitchFamily="34" charset="-52"/>
              </a:defRPr>
            </a:lvl3pPr>
            <a:lvl4pPr marL="1828754"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olos UI" panose="020B0504020202020204" pitchFamily="34" charset="-52"/>
                <a:ea typeface="+mn-ea"/>
                <a:cs typeface="Golos UI" panose="020B0504020202020204" pitchFamily="34" charset="-52"/>
              </a:defRPr>
            </a:lvl4pPr>
            <a:lvl5pPr marL="2438339"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olos UI" panose="020B0504020202020204" pitchFamily="34" charset="-52"/>
                <a:ea typeface="+mn-ea"/>
                <a:cs typeface="Golos UI" panose="020B0504020202020204" pitchFamily="34" charset="-5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u-RU"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Рисунок 3">
            <a:extLst>
              <a:ext uri="{FF2B5EF4-FFF2-40B4-BE49-F238E27FC236}">
                <a16:creationId xmlns:a16="http://schemas.microsoft.com/office/drawing/2014/main" id="{820B178D-3122-5534-1BF0-B0A5E78E0F1C}"/>
              </a:ext>
            </a:extLst>
          </p:cNvPr>
          <p:cNvPicPr>
            <a:picLocks noChangeAspect="1"/>
          </p:cNvPicPr>
          <p:nvPr/>
        </p:nvPicPr>
        <p:blipFill>
          <a:blip r:embed="rId2"/>
          <a:stretch>
            <a:fillRect/>
          </a:stretch>
        </p:blipFill>
        <p:spPr>
          <a:xfrm>
            <a:off x="7101329" y="2007476"/>
            <a:ext cx="1793984" cy="1528209"/>
          </a:xfrm>
          <a:prstGeom prst="rect">
            <a:avLst/>
          </a:prstGeom>
        </p:spPr>
      </p:pic>
      <p:pic>
        <p:nvPicPr>
          <p:cNvPr id="7" name="Рисунок 6">
            <a:extLst>
              <a:ext uri="{FF2B5EF4-FFF2-40B4-BE49-F238E27FC236}">
                <a16:creationId xmlns:a16="http://schemas.microsoft.com/office/drawing/2014/main" id="{4BBD5F8E-913F-A5A8-BD52-581CAA013DB6}"/>
              </a:ext>
            </a:extLst>
          </p:cNvPr>
          <p:cNvPicPr>
            <a:picLocks noChangeAspect="1"/>
          </p:cNvPicPr>
          <p:nvPr/>
        </p:nvPicPr>
        <p:blipFill>
          <a:blip r:embed="rId3"/>
          <a:stretch>
            <a:fillRect/>
          </a:stretch>
        </p:blipFill>
        <p:spPr>
          <a:xfrm>
            <a:off x="7267010" y="4486652"/>
            <a:ext cx="1793985" cy="1445513"/>
          </a:xfrm>
          <a:prstGeom prst="rect">
            <a:avLst/>
          </a:prstGeom>
        </p:spPr>
      </p:pic>
      <p:pic>
        <p:nvPicPr>
          <p:cNvPr id="10" name="Рисунок 9">
            <a:extLst>
              <a:ext uri="{FF2B5EF4-FFF2-40B4-BE49-F238E27FC236}">
                <a16:creationId xmlns:a16="http://schemas.microsoft.com/office/drawing/2014/main" id="{E6524080-FCAD-EA51-F00B-0BE491D2136B}"/>
              </a:ext>
            </a:extLst>
          </p:cNvPr>
          <p:cNvPicPr>
            <a:picLocks noChangeAspect="1"/>
          </p:cNvPicPr>
          <p:nvPr/>
        </p:nvPicPr>
        <p:blipFill>
          <a:blip r:embed="rId4"/>
          <a:stretch>
            <a:fillRect/>
          </a:stretch>
        </p:blipFill>
        <p:spPr>
          <a:xfrm>
            <a:off x="9416714" y="1994374"/>
            <a:ext cx="2032434" cy="3215034"/>
          </a:xfrm>
          <a:prstGeom prst="rect">
            <a:avLst/>
          </a:prstGeom>
        </p:spPr>
      </p:pic>
      <p:sp>
        <p:nvSpPr>
          <p:cNvPr id="16" name="TextBox 15">
            <a:extLst>
              <a:ext uri="{FF2B5EF4-FFF2-40B4-BE49-F238E27FC236}">
                <a16:creationId xmlns:a16="http://schemas.microsoft.com/office/drawing/2014/main" id="{F28D9182-5CD0-7FDB-D94A-F6597961C5DE}"/>
              </a:ext>
            </a:extLst>
          </p:cNvPr>
          <p:cNvSpPr txBox="1"/>
          <p:nvPr/>
        </p:nvSpPr>
        <p:spPr>
          <a:xfrm flipH="1">
            <a:off x="7768510" y="6146901"/>
            <a:ext cx="981022" cy="307777"/>
          </a:xfrm>
          <a:prstGeom prst="rect">
            <a:avLst/>
          </a:prstGeom>
          <a:noFill/>
        </p:spPr>
        <p:txBody>
          <a:bodyPr wrap="square" rtlCol="0">
            <a:spAutoFit/>
          </a:bodyPr>
          <a:lstStyle/>
          <a:p>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CMS202</a:t>
            </a:r>
            <a:endParaRPr lang="ru-RU"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TextBox 16">
            <a:extLst>
              <a:ext uri="{FF2B5EF4-FFF2-40B4-BE49-F238E27FC236}">
                <a16:creationId xmlns:a16="http://schemas.microsoft.com/office/drawing/2014/main" id="{94B8DADA-F96C-94D0-F238-E4FE780FD761}"/>
              </a:ext>
            </a:extLst>
          </p:cNvPr>
          <p:cNvSpPr txBox="1"/>
          <p:nvPr/>
        </p:nvSpPr>
        <p:spPr>
          <a:xfrm flipH="1">
            <a:off x="7760532" y="3722194"/>
            <a:ext cx="981022" cy="307777"/>
          </a:xfrm>
          <a:prstGeom prst="rect">
            <a:avLst/>
          </a:prstGeom>
          <a:noFill/>
        </p:spPr>
        <p:txBody>
          <a:bodyPr wrap="square" rtlCol="0">
            <a:spAutoFit/>
          </a:bodyPr>
          <a:lstStyle/>
          <a:p>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CDS201</a:t>
            </a:r>
            <a:endParaRPr lang="ru-RU"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TextBox 17">
            <a:extLst>
              <a:ext uri="{FF2B5EF4-FFF2-40B4-BE49-F238E27FC236}">
                <a16:creationId xmlns:a16="http://schemas.microsoft.com/office/drawing/2014/main" id="{9F424804-E5B8-87AA-016C-87B152C76798}"/>
              </a:ext>
            </a:extLst>
          </p:cNvPr>
          <p:cNvSpPr txBox="1"/>
          <p:nvPr/>
        </p:nvSpPr>
        <p:spPr>
          <a:xfrm flipH="1">
            <a:off x="10018470" y="5359536"/>
            <a:ext cx="981022" cy="307777"/>
          </a:xfrm>
          <a:prstGeom prst="rect">
            <a:avLst/>
          </a:prstGeom>
          <a:noFill/>
        </p:spPr>
        <p:txBody>
          <a:bodyPr wrap="square" rtlCol="0">
            <a:spAutoFit/>
          </a:bodyPr>
          <a:lstStyle/>
          <a:p>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CDS202</a:t>
            </a:r>
            <a:endParaRPr lang="ru-RU"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21028952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41001</TotalTime>
  <Words>2312</Words>
  <Application>Microsoft Macintosh PowerPoint</Application>
  <PresentationFormat>Широкоэкранный</PresentationFormat>
  <Paragraphs>160</Paragraphs>
  <Slides>15</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15</vt:i4>
      </vt:variant>
    </vt:vector>
  </HeadingPairs>
  <TitlesOfParts>
    <vt:vector size="25" baseType="lpstr">
      <vt:lpstr>Arial</vt:lpstr>
      <vt:lpstr>Calibri</vt:lpstr>
      <vt:lpstr>Calibri Light</vt:lpstr>
      <vt:lpstr>Golos UI</vt:lpstr>
      <vt:lpstr>Golos UI Medium</vt:lpstr>
      <vt:lpstr>Helvetica Neue</vt:lpstr>
      <vt:lpstr>Lato</vt:lpstr>
      <vt:lpstr>Lato Light</vt:lpstr>
      <vt:lpstr>open sans</vt:lpstr>
      <vt:lpstr>Тема Office</vt:lpstr>
      <vt:lpstr>EUROPEAN INNOVATIVE TEMPERATURE, HUMIDITY AND PRESSURE SENSORS MANUFACTURER </vt:lpstr>
      <vt:lpstr>RGP CY – Embracing Modern Trends</vt:lpstr>
      <vt:lpstr>Cable temperature sensors</vt:lpstr>
      <vt:lpstr>Temperature sensors.</vt:lpstr>
      <vt:lpstr>Accessories</vt:lpstr>
      <vt:lpstr>Air differential pressure switch</vt:lpstr>
      <vt:lpstr>Temperature switch.</vt:lpstr>
      <vt:lpstr>Temperature and humidity transmitter</vt:lpstr>
      <vt:lpstr>Air quality transmitters.</vt:lpstr>
      <vt:lpstr>Air flow transmitters.</vt:lpstr>
      <vt:lpstr>Mixing valves and actuators</vt:lpstr>
      <vt:lpstr>Programmable electronic controller</vt:lpstr>
      <vt:lpstr>RGP CY in figures</vt:lpstr>
      <vt:lpstr>RGP SENSORS KEY ADVANTAGES </vt:lpstr>
      <vt:lpstr>Let’s cooperate!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Microsoft Office User</dc:creator>
  <cp:lastModifiedBy>Microsoft Office User</cp:lastModifiedBy>
  <cp:revision>52</cp:revision>
  <dcterms:created xsi:type="dcterms:W3CDTF">2023-05-26T09:21:52Z</dcterms:created>
  <dcterms:modified xsi:type="dcterms:W3CDTF">2023-06-30T07:56:48Z</dcterms:modified>
</cp:coreProperties>
</file>